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70" r:id="rId1"/>
  </p:sldMasterIdLst>
  <p:notesMasterIdLst>
    <p:notesMasterId r:id="rId25"/>
  </p:notesMasterIdLst>
  <p:handoutMasterIdLst>
    <p:handoutMasterId r:id="rId26"/>
  </p:handoutMasterIdLst>
  <p:sldIdLst>
    <p:sldId id="1003" r:id="rId2"/>
    <p:sldId id="976" r:id="rId3"/>
    <p:sldId id="914" r:id="rId4"/>
    <p:sldId id="956" r:id="rId5"/>
    <p:sldId id="957" r:id="rId6"/>
    <p:sldId id="958" r:id="rId7"/>
    <p:sldId id="959" r:id="rId8"/>
    <p:sldId id="833" r:id="rId9"/>
    <p:sldId id="973" r:id="rId10"/>
    <p:sldId id="964" r:id="rId11"/>
    <p:sldId id="310" r:id="rId12"/>
    <p:sldId id="974" r:id="rId13"/>
    <p:sldId id="903" r:id="rId14"/>
    <p:sldId id="969" r:id="rId15"/>
    <p:sldId id="968" r:id="rId16"/>
    <p:sldId id="967" r:id="rId17"/>
    <p:sldId id="965" r:id="rId18"/>
    <p:sldId id="966" r:id="rId19"/>
    <p:sldId id="970" r:id="rId20"/>
    <p:sldId id="971" r:id="rId21"/>
    <p:sldId id="972" r:id="rId22"/>
    <p:sldId id="977" r:id="rId23"/>
    <p:sldId id="975" r:id="rId24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24" userDrawn="1">
          <p15:clr>
            <a:srgbClr val="A4A3A4"/>
          </p15:clr>
        </p15:guide>
        <p15:guide id="2" pos="2304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clrMode="gray" scaleToFitPaper="1"/>
  <p:clrMru>
    <a:srgbClr val="FF0066"/>
    <a:srgbClr val="FFFFD5"/>
    <a:srgbClr val="FF99FF"/>
    <a:srgbClr val="FFFFCC"/>
    <a:srgbClr val="66CCFF"/>
    <a:srgbClr val="FF3300"/>
    <a:srgbClr val="5F5F5F"/>
    <a:srgbClr val="91280B"/>
    <a:srgbClr val="BE340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6121" autoAdjust="0"/>
    <p:restoredTop sz="86386" autoAdjust="0"/>
  </p:normalViewPr>
  <p:slideViewPr>
    <p:cSldViewPr>
      <p:cViewPr varScale="1">
        <p:scale>
          <a:sx n="114" d="100"/>
          <a:sy n="114" d="100"/>
        </p:scale>
        <p:origin x="420" y="36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28" y="-72"/>
      </p:cViewPr>
      <p:guideLst>
        <p:guide orient="horz" pos="3024"/>
        <p:guide pos="2304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69920" cy="4867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3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5280" y="0"/>
            <a:ext cx="3169920" cy="4867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3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04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57812"/>
            <a:ext cx="3169920" cy="4033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3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04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5280" y="9157812"/>
            <a:ext cx="3169920" cy="4033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3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73DFEAE5-D8E1-4839-9712-6666D193646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269165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79525" y="728663"/>
            <a:ext cx="4757738" cy="356711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51" name="Rectangle 3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5360" y="4537234"/>
            <a:ext cx="5364480" cy="43772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5280" y="9157812"/>
            <a:ext cx="3169920" cy="4033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3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70FF5AC3-0825-464F-8226-E04F22636F6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660556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20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20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20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20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20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4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8543F2B7-7D80-444F-AD9A-4DD1D153171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Arial" charset="0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Arial" charset="0"/>
            </a:endParaRPr>
          </a:p>
        </p:txBody>
      </p:sp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4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543F2B7-7D80-444F-AD9A-4DD1D1531717}" type="slidenum">
              <a:rPr lang="en-US" smtClean="0">
                <a:cs typeface="Arial" charset="0"/>
              </a:rPr>
              <a:pPr/>
              <a:t>10</a:t>
            </a:fld>
            <a:endParaRPr lang="en-US" dirty="0">
              <a:cs typeface="Arial" charset="0"/>
            </a:endParaRPr>
          </a:p>
        </p:txBody>
      </p:sp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4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543F2B7-7D80-444F-AD9A-4DD1D1531717}" type="slidenum">
              <a:rPr lang="en-US" smtClean="0">
                <a:solidFill>
                  <a:prstClr val="black"/>
                </a:solidFill>
              </a:rPr>
              <a:pPr/>
              <a:t>11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4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543F2B7-7D80-444F-AD9A-4DD1D1531717}" type="slidenum">
              <a:rPr lang="en-US" smtClean="0">
                <a:solidFill>
                  <a:prstClr val="black"/>
                </a:solidFill>
              </a:rPr>
              <a:pPr/>
              <a:t>12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297317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4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543F2B7-7D80-444F-AD9A-4DD1D1531717}" type="slidenum">
              <a:rPr lang="en-US" smtClean="0">
                <a:cs typeface="Arial" charset="0"/>
              </a:rPr>
              <a:pPr/>
              <a:t>13</a:t>
            </a:fld>
            <a:endParaRPr lang="en-US" dirty="0">
              <a:cs typeface="Arial" charset="0"/>
            </a:endParaRPr>
          </a:p>
        </p:txBody>
      </p:sp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4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543F2B7-7D80-444F-AD9A-4DD1D1531717}" type="slidenum">
              <a:rPr lang="en-US" smtClean="0">
                <a:cs typeface="Arial" charset="0"/>
              </a:rPr>
              <a:pPr/>
              <a:t>14</a:t>
            </a:fld>
            <a:endParaRPr lang="en-US" dirty="0">
              <a:cs typeface="Arial" charset="0"/>
            </a:endParaRPr>
          </a:p>
        </p:txBody>
      </p:sp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4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543F2B7-7D80-444F-AD9A-4DD1D1531717}" type="slidenum">
              <a:rPr lang="en-US" smtClean="0">
                <a:cs typeface="Arial" charset="0"/>
              </a:rPr>
              <a:pPr/>
              <a:t>15</a:t>
            </a:fld>
            <a:endParaRPr lang="en-US" dirty="0">
              <a:cs typeface="Arial" charset="0"/>
            </a:endParaRPr>
          </a:p>
        </p:txBody>
      </p:sp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4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543F2B7-7D80-444F-AD9A-4DD1D1531717}" type="slidenum">
              <a:rPr lang="en-US" smtClean="0">
                <a:cs typeface="Arial" charset="0"/>
              </a:rPr>
              <a:pPr/>
              <a:t>16</a:t>
            </a:fld>
            <a:endParaRPr lang="en-US" dirty="0">
              <a:cs typeface="Arial" charset="0"/>
            </a:endParaRPr>
          </a:p>
        </p:txBody>
      </p:sp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4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543F2B7-7D80-444F-AD9A-4DD1D1531717}" type="slidenum">
              <a:rPr lang="en-US" smtClean="0">
                <a:cs typeface="Arial" charset="0"/>
              </a:rPr>
              <a:pPr/>
              <a:t>17</a:t>
            </a:fld>
            <a:endParaRPr lang="en-US" dirty="0">
              <a:cs typeface="Arial" charset="0"/>
            </a:endParaRPr>
          </a:p>
        </p:txBody>
      </p:sp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4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543F2B7-7D80-444F-AD9A-4DD1D1531717}" type="slidenum">
              <a:rPr lang="en-US" smtClean="0">
                <a:cs typeface="Arial" charset="0"/>
              </a:rPr>
              <a:pPr/>
              <a:t>18</a:t>
            </a:fld>
            <a:endParaRPr lang="en-US" dirty="0">
              <a:cs typeface="Arial" charset="0"/>
            </a:endParaRPr>
          </a:p>
        </p:txBody>
      </p:sp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4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543F2B7-7D80-444F-AD9A-4DD1D1531717}" type="slidenum">
              <a:rPr lang="en-US" smtClean="0">
                <a:cs typeface="Arial" charset="0"/>
              </a:rPr>
              <a:pPr/>
              <a:t>19</a:t>
            </a:fld>
            <a:endParaRPr lang="en-US" dirty="0">
              <a:cs typeface="Arial" charset="0"/>
            </a:endParaRPr>
          </a:p>
        </p:txBody>
      </p:sp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4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543F2B7-7D80-444F-AD9A-4DD1D1531717}" type="slidenum">
              <a:rPr lang="en-US" smtClean="0">
                <a:cs typeface="Arial" charset="0"/>
              </a:rPr>
              <a:pPr/>
              <a:t>2</a:t>
            </a:fld>
            <a:endParaRPr lang="en-US" dirty="0">
              <a:cs typeface="Arial" charset="0"/>
            </a:endParaRPr>
          </a:p>
        </p:txBody>
      </p:sp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4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543F2B7-7D80-444F-AD9A-4DD1D1531717}" type="slidenum">
              <a:rPr lang="en-US" smtClean="0">
                <a:cs typeface="Arial" charset="0"/>
              </a:rPr>
              <a:pPr/>
              <a:t>20</a:t>
            </a:fld>
            <a:endParaRPr lang="en-US" dirty="0">
              <a:cs typeface="Arial" charset="0"/>
            </a:endParaRPr>
          </a:p>
        </p:txBody>
      </p:sp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4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543F2B7-7D80-444F-AD9A-4DD1D1531717}" type="slidenum">
              <a:rPr lang="en-US" smtClean="0">
                <a:cs typeface="Arial" charset="0"/>
              </a:rPr>
              <a:pPr/>
              <a:t>21</a:t>
            </a:fld>
            <a:endParaRPr lang="en-US" dirty="0">
              <a:cs typeface="Arial" charset="0"/>
            </a:endParaRPr>
          </a:p>
        </p:txBody>
      </p:sp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4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543F2B7-7D80-444F-AD9A-4DD1D1531717}" type="slidenum">
              <a:rPr lang="en-US" smtClean="0">
                <a:cs typeface="Arial" charset="0"/>
              </a:rPr>
              <a:pPr/>
              <a:t>22</a:t>
            </a:fld>
            <a:endParaRPr lang="en-US" dirty="0">
              <a:cs typeface="Arial" charset="0"/>
            </a:endParaRPr>
          </a:p>
        </p:txBody>
      </p:sp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4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543F2B7-7D80-444F-AD9A-4DD1D1531717}" type="slidenum">
              <a:rPr lang="en-US" smtClean="0">
                <a:cs typeface="Arial" charset="0"/>
              </a:rPr>
              <a:pPr/>
              <a:t>23</a:t>
            </a:fld>
            <a:endParaRPr lang="en-US" dirty="0">
              <a:cs typeface="Arial" charset="0"/>
            </a:endParaRPr>
          </a:p>
        </p:txBody>
      </p:sp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4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543F2B7-7D80-444F-AD9A-4DD1D1531717}" type="slidenum">
              <a:rPr lang="en-US" smtClean="0">
                <a:cs typeface="Arial" charset="0"/>
              </a:rPr>
              <a:pPr/>
              <a:t>3</a:t>
            </a:fld>
            <a:endParaRPr lang="en-US" dirty="0">
              <a:cs typeface="Arial" charset="0"/>
            </a:endParaRPr>
          </a:p>
        </p:txBody>
      </p:sp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4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543F2B7-7D80-444F-AD9A-4DD1D1531717}" type="slidenum">
              <a:rPr lang="en-US" smtClean="0">
                <a:cs typeface="Arial" charset="0"/>
              </a:rPr>
              <a:pPr/>
              <a:t>4</a:t>
            </a:fld>
            <a:endParaRPr lang="en-US" dirty="0">
              <a:cs typeface="Arial" charset="0"/>
            </a:endParaRPr>
          </a:p>
        </p:txBody>
      </p:sp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4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543F2B7-7D80-444F-AD9A-4DD1D1531717}" type="slidenum">
              <a:rPr lang="en-US" smtClean="0">
                <a:cs typeface="Arial" charset="0"/>
              </a:rPr>
              <a:pPr/>
              <a:t>5</a:t>
            </a:fld>
            <a:endParaRPr lang="en-US" dirty="0">
              <a:cs typeface="Arial" charset="0"/>
            </a:endParaRPr>
          </a:p>
        </p:txBody>
      </p:sp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4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543F2B7-7D80-444F-AD9A-4DD1D1531717}" type="slidenum">
              <a:rPr lang="en-US" smtClean="0">
                <a:cs typeface="Arial" charset="0"/>
              </a:rPr>
              <a:pPr/>
              <a:t>6</a:t>
            </a:fld>
            <a:endParaRPr lang="en-US" dirty="0">
              <a:cs typeface="Arial" charset="0"/>
            </a:endParaRPr>
          </a:p>
        </p:txBody>
      </p:sp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4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543F2B7-7D80-444F-AD9A-4DD1D1531717}" type="slidenum">
              <a:rPr lang="en-US" smtClean="0">
                <a:cs typeface="Arial" charset="0"/>
              </a:rPr>
              <a:pPr/>
              <a:t>7</a:t>
            </a:fld>
            <a:endParaRPr lang="en-US" dirty="0">
              <a:cs typeface="Arial" charset="0"/>
            </a:endParaRPr>
          </a:p>
        </p:txBody>
      </p:sp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4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543F2B7-7D80-444F-AD9A-4DD1D1531717}" type="slidenum">
              <a:rPr lang="en-US" smtClean="0">
                <a:cs typeface="Arial" charset="0"/>
              </a:rPr>
              <a:pPr/>
              <a:t>8</a:t>
            </a:fld>
            <a:endParaRPr lang="en-US" dirty="0">
              <a:cs typeface="Arial" charset="0"/>
            </a:endParaRPr>
          </a:p>
        </p:txBody>
      </p:sp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4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543F2B7-7D80-444F-AD9A-4DD1D1531717}" type="slidenum">
              <a:rPr lang="en-US" smtClean="0">
                <a:cs typeface="Arial" charset="0"/>
              </a:rPr>
              <a:pPr/>
              <a:t>9</a:t>
            </a:fld>
            <a:endParaRPr lang="en-US" dirty="0">
              <a:cs typeface="Arial" charset="0"/>
            </a:endParaRPr>
          </a:p>
        </p:txBody>
      </p:sp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98169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3902075"/>
            <a:ext cx="3400425" cy="2949575"/>
            <a:chOff x="0" y="2458"/>
            <a:chExt cx="2142" cy="1858"/>
          </a:xfrm>
        </p:grpSpPr>
        <p:sp>
          <p:nvSpPr>
            <p:cNvPr id="5" name="Freeform 3"/>
            <p:cNvSpPr>
              <a:spLocks/>
            </p:cNvSpPr>
            <p:nvPr/>
          </p:nvSpPr>
          <p:spPr bwMode="ltGray">
            <a:xfrm>
              <a:off x="0" y="2508"/>
              <a:ext cx="2142" cy="1804"/>
            </a:xfrm>
            <a:custGeom>
              <a:avLst/>
              <a:gdLst/>
              <a:ahLst/>
              <a:cxnLst>
                <a:cxn ang="0">
                  <a:pos x="329" y="66"/>
                </a:cxn>
                <a:cxn ang="0">
                  <a:pos x="161" y="3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161" y="42"/>
                </a:cxn>
                <a:cxn ang="0">
                  <a:pos x="323" y="78"/>
                </a:cxn>
                <a:cxn ang="0">
                  <a:pos x="556" y="150"/>
                </a:cxn>
                <a:cxn ang="0">
                  <a:pos x="777" y="245"/>
                </a:cxn>
                <a:cxn ang="0">
                  <a:pos x="993" y="365"/>
                </a:cxn>
                <a:cxn ang="0">
                  <a:pos x="1196" y="503"/>
                </a:cxn>
                <a:cxn ang="0">
                  <a:pos x="1381" y="653"/>
                </a:cxn>
                <a:cxn ang="0">
                  <a:pos x="1555" y="827"/>
                </a:cxn>
                <a:cxn ang="0">
                  <a:pos x="1710" y="1019"/>
                </a:cxn>
                <a:cxn ang="0">
                  <a:pos x="1854" y="1229"/>
                </a:cxn>
                <a:cxn ang="0">
                  <a:pos x="1937" y="1366"/>
                </a:cxn>
                <a:cxn ang="0">
                  <a:pos x="2009" y="1510"/>
                </a:cxn>
                <a:cxn ang="0">
                  <a:pos x="2069" y="1654"/>
                </a:cxn>
                <a:cxn ang="0">
                  <a:pos x="2123" y="1804"/>
                </a:cxn>
                <a:cxn ang="0">
                  <a:pos x="2135" y="1804"/>
                </a:cxn>
                <a:cxn ang="0">
                  <a:pos x="2081" y="1654"/>
                </a:cxn>
                <a:cxn ang="0">
                  <a:pos x="2021" y="1510"/>
                </a:cxn>
                <a:cxn ang="0">
                  <a:pos x="1949" y="1366"/>
                </a:cxn>
                <a:cxn ang="0">
                  <a:pos x="1866" y="1223"/>
                </a:cxn>
                <a:cxn ang="0">
                  <a:pos x="1722" y="1013"/>
                </a:cxn>
                <a:cxn ang="0">
                  <a:pos x="1561" y="821"/>
                </a:cxn>
                <a:cxn ang="0">
                  <a:pos x="1387" y="647"/>
                </a:cxn>
                <a:cxn ang="0">
                  <a:pos x="1202" y="491"/>
                </a:cxn>
                <a:cxn ang="0">
                  <a:pos x="999" y="353"/>
                </a:cxn>
                <a:cxn ang="0">
                  <a:pos x="783" y="239"/>
                </a:cxn>
                <a:cxn ang="0">
                  <a:pos x="562" y="138"/>
                </a:cxn>
                <a:cxn ang="0">
                  <a:pos x="329" y="66"/>
                </a:cxn>
                <a:cxn ang="0">
                  <a:pos x="329" y="66"/>
                </a:cxn>
              </a:cxnLst>
              <a:rect l="0" t="0" r="r" b="b"/>
              <a:pathLst>
                <a:path w="2135" h="1804">
                  <a:moveTo>
                    <a:pt x="329" y="66"/>
                  </a:moveTo>
                  <a:lnTo>
                    <a:pt x="161" y="30"/>
                  </a:lnTo>
                  <a:lnTo>
                    <a:pt x="0" y="0"/>
                  </a:lnTo>
                  <a:lnTo>
                    <a:pt x="0" y="12"/>
                  </a:lnTo>
                  <a:lnTo>
                    <a:pt x="161" y="42"/>
                  </a:lnTo>
                  <a:lnTo>
                    <a:pt x="323" y="78"/>
                  </a:lnTo>
                  <a:lnTo>
                    <a:pt x="556" y="150"/>
                  </a:lnTo>
                  <a:lnTo>
                    <a:pt x="777" y="245"/>
                  </a:lnTo>
                  <a:lnTo>
                    <a:pt x="993" y="365"/>
                  </a:lnTo>
                  <a:lnTo>
                    <a:pt x="1196" y="503"/>
                  </a:lnTo>
                  <a:lnTo>
                    <a:pt x="1381" y="653"/>
                  </a:lnTo>
                  <a:lnTo>
                    <a:pt x="1555" y="827"/>
                  </a:lnTo>
                  <a:lnTo>
                    <a:pt x="1710" y="1019"/>
                  </a:lnTo>
                  <a:lnTo>
                    <a:pt x="1854" y="1229"/>
                  </a:lnTo>
                  <a:lnTo>
                    <a:pt x="1937" y="1366"/>
                  </a:lnTo>
                  <a:lnTo>
                    <a:pt x="2009" y="1510"/>
                  </a:lnTo>
                  <a:lnTo>
                    <a:pt x="2069" y="1654"/>
                  </a:lnTo>
                  <a:lnTo>
                    <a:pt x="2123" y="1804"/>
                  </a:lnTo>
                  <a:lnTo>
                    <a:pt x="2135" y="1804"/>
                  </a:lnTo>
                  <a:lnTo>
                    <a:pt x="2081" y="1654"/>
                  </a:lnTo>
                  <a:lnTo>
                    <a:pt x="2021" y="1510"/>
                  </a:lnTo>
                  <a:lnTo>
                    <a:pt x="1949" y="1366"/>
                  </a:lnTo>
                  <a:lnTo>
                    <a:pt x="1866" y="1223"/>
                  </a:lnTo>
                  <a:lnTo>
                    <a:pt x="1722" y="1013"/>
                  </a:lnTo>
                  <a:lnTo>
                    <a:pt x="1561" y="821"/>
                  </a:lnTo>
                  <a:lnTo>
                    <a:pt x="1387" y="647"/>
                  </a:lnTo>
                  <a:lnTo>
                    <a:pt x="1202" y="491"/>
                  </a:lnTo>
                  <a:lnTo>
                    <a:pt x="999" y="353"/>
                  </a:lnTo>
                  <a:lnTo>
                    <a:pt x="783" y="239"/>
                  </a:lnTo>
                  <a:lnTo>
                    <a:pt x="562" y="138"/>
                  </a:lnTo>
                  <a:lnTo>
                    <a:pt x="329" y="66"/>
                  </a:lnTo>
                  <a:lnTo>
                    <a:pt x="329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6" name="Freeform 4"/>
            <p:cNvSpPr>
              <a:spLocks/>
            </p:cNvSpPr>
            <p:nvPr/>
          </p:nvSpPr>
          <p:spPr bwMode="hidden">
            <a:xfrm>
              <a:off x="0" y="2458"/>
              <a:ext cx="1854" cy="1858"/>
            </a:xfrm>
            <a:custGeom>
              <a:avLst/>
              <a:gdLst/>
              <a:ahLst/>
              <a:cxnLst>
                <a:cxn ang="0">
                  <a:pos x="1854" y="1858"/>
                </a:cxn>
                <a:cxn ang="0">
                  <a:pos x="0" y="1858"/>
                </a:cxn>
                <a:cxn ang="0">
                  <a:pos x="0" y="0"/>
                </a:cxn>
                <a:cxn ang="0">
                  <a:pos x="1854" y="1858"/>
                </a:cxn>
                <a:cxn ang="0">
                  <a:pos x="1854" y="1858"/>
                </a:cxn>
              </a:cxnLst>
              <a:rect l="0" t="0" r="r" b="b"/>
              <a:pathLst>
                <a:path w="1854" h="1858">
                  <a:moveTo>
                    <a:pt x="1854" y="1858"/>
                  </a:moveTo>
                  <a:lnTo>
                    <a:pt x="0" y="1858"/>
                  </a:lnTo>
                  <a:lnTo>
                    <a:pt x="0" y="0"/>
                  </a:lnTo>
                  <a:lnTo>
                    <a:pt x="1854" y="1858"/>
                  </a:lnTo>
                  <a:lnTo>
                    <a:pt x="1854" y="185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7" name="Freeform 5"/>
            <p:cNvSpPr>
              <a:spLocks/>
            </p:cNvSpPr>
            <p:nvPr/>
          </p:nvSpPr>
          <p:spPr bwMode="ltGray">
            <a:xfrm>
              <a:off x="0" y="2735"/>
              <a:ext cx="1745" cy="1577"/>
            </a:xfrm>
            <a:custGeom>
              <a:avLst/>
              <a:gdLst/>
              <a:ahLst/>
              <a:cxnLst>
                <a:cxn ang="0">
                  <a:pos x="1640" y="1377"/>
                </a:cxn>
                <a:cxn ang="0">
                  <a:pos x="1692" y="1479"/>
                </a:cxn>
                <a:cxn ang="0">
                  <a:pos x="1732" y="1577"/>
                </a:cxn>
                <a:cxn ang="0">
                  <a:pos x="1745" y="1577"/>
                </a:cxn>
                <a:cxn ang="0">
                  <a:pos x="1703" y="1469"/>
                </a:cxn>
                <a:cxn ang="0">
                  <a:pos x="1649" y="1367"/>
                </a:cxn>
                <a:cxn ang="0">
                  <a:pos x="1535" y="1157"/>
                </a:cxn>
                <a:cxn ang="0">
                  <a:pos x="1395" y="951"/>
                </a:cxn>
                <a:cxn ang="0">
                  <a:pos x="1236" y="756"/>
                </a:cxn>
                <a:cxn ang="0">
                  <a:pos x="1061" y="582"/>
                </a:cxn>
                <a:cxn ang="0">
                  <a:pos x="876" y="426"/>
                </a:cxn>
                <a:cxn ang="0">
                  <a:pos x="672" y="294"/>
                </a:cxn>
                <a:cxn ang="0">
                  <a:pos x="455" y="174"/>
                </a:cxn>
                <a:cxn ang="0">
                  <a:pos x="234" y="78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222" y="89"/>
                </a:cxn>
                <a:cxn ang="0">
                  <a:pos x="446" y="185"/>
                </a:cxn>
                <a:cxn ang="0">
                  <a:pos x="662" y="305"/>
                </a:cxn>
                <a:cxn ang="0">
                  <a:pos x="866" y="437"/>
                </a:cxn>
                <a:cxn ang="0">
                  <a:pos x="1052" y="593"/>
                </a:cxn>
                <a:cxn ang="0">
                  <a:pos x="1226" y="767"/>
                </a:cxn>
                <a:cxn ang="0">
                  <a:pos x="1385" y="960"/>
                </a:cxn>
                <a:cxn ang="0">
                  <a:pos x="1526" y="1167"/>
                </a:cxn>
                <a:cxn ang="0">
                  <a:pos x="1640" y="1377"/>
                </a:cxn>
              </a:cxnLst>
              <a:rect l="0" t="0" r="r" b="b"/>
              <a:pathLst>
                <a:path w="1745" h="1577">
                  <a:moveTo>
                    <a:pt x="1640" y="1377"/>
                  </a:moveTo>
                  <a:lnTo>
                    <a:pt x="1692" y="1479"/>
                  </a:lnTo>
                  <a:lnTo>
                    <a:pt x="1732" y="1577"/>
                  </a:lnTo>
                  <a:lnTo>
                    <a:pt x="1745" y="1577"/>
                  </a:lnTo>
                  <a:lnTo>
                    <a:pt x="1703" y="1469"/>
                  </a:lnTo>
                  <a:lnTo>
                    <a:pt x="1649" y="1367"/>
                  </a:lnTo>
                  <a:lnTo>
                    <a:pt x="1535" y="1157"/>
                  </a:lnTo>
                  <a:lnTo>
                    <a:pt x="1395" y="951"/>
                  </a:lnTo>
                  <a:lnTo>
                    <a:pt x="1236" y="756"/>
                  </a:lnTo>
                  <a:lnTo>
                    <a:pt x="1061" y="582"/>
                  </a:lnTo>
                  <a:lnTo>
                    <a:pt x="876" y="426"/>
                  </a:lnTo>
                  <a:lnTo>
                    <a:pt x="672" y="294"/>
                  </a:lnTo>
                  <a:lnTo>
                    <a:pt x="455" y="174"/>
                  </a:lnTo>
                  <a:lnTo>
                    <a:pt x="234" y="78"/>
                  </a:lnTo>
                  <a:lnTo>
                    <a:pt x="0" y="0"/>
                  </a:lnTo>
                  <a:lnTo>
                    <a:pt x="0" y="12"/>
                  </a:lnTo>
                  <a:lnTo>
                    <a:pt x="222" y="89"/>
                  </a:lnTo>
                  <a:lnTo>
                    <a:pt x="446" y="185"/>
                  </a:lnTo>
                  <a:lnTo>
                    <a:pt x="662" y="305"/>
                  </a:lnTo>
                  <a:lnTo>
                    <a:pt x="866" y="437"/>
                  </a:lnTo>
                  <a:lnTo>
                    <a:pt x="1052" y="593"/>
                  </a:lnTo>
                  <a:lnTo>
                    <a:pt x="1226" y="767"/>
                  </a:lnTo>
                  <a:lnTo>
                    <a:pt x="1385" y="960"/>
                  </a:lnTo>
                  <a:lnTo>
                    <a:pt x="1526" y="1167"/>
                  </a:lnTo>
                  <a:lnTo>
                    <a:pt x="1640" y="1377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8" name="Freeform 6"/>
            <p:cNvSpPr>
              <a:spLocks/>
            </p:cNvSpPr>
            <p:nvPr/>
          </p:nvSpPr>
          <p:spPr bwMode="ltGray">
            <a:xfrm>
              <a:off x="0" y="2544"/>
              <a:ext cx="1745" cy="176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2"/>
                </a:cxn>
                <a:cxn ang="0">
                  <a:pos x="210" y="88"/>
                </a:cxn>
                <a:cxn ang="0">
                  <a:pos x="426" y="190"/>
                </a:cxn>
                <a:cxn ang="0">
                  <a:pos x="630" y="304"/>
                </a:cxn>
                <a:cxn ang="0">
                  <a:pos x="818" y="442"/>
                </a:cxn>
                <a:cxn ang="0">
                  <a:pos x="998" y="592"/>
                </a:cxn>
                <a:cxn ang="0">
                  <a:pos x="1164" y="766"/>
                </a:cxn>
                <a:cxn ang="0">
                  <a:pos x="1310" y="942"/>
                </a:cxn>
                <a:cxn ang="0">
                  <a:pos x="1454" y="1146"/>
                </a:cxn>
                <a:cxn ang="0">
                  <a:pos x="1536" y="1298"/>
                </a:cxn>
                <a:cxn ang="0">
                  <a:pos x="1614" y="1456"/>
                </a:cxn>
                <a:cxn ang="0">
                  <a:pos x="1682" y="1616"/>
                </a:cxn>
                <a:cxn ang="0">
                  <a:pos x="1733" y="1768"/>
                </a:cxn>
                <a:cxn ang="0">
                  <a:pos x="1745" y="1768"/>
                </a:cxn>
                <a:cxn ang="0">
                  <a:pos x="1691" y="1606"/>
                </a:cxn>
                <a:cxn ang="0">
                  <a:pos x="1623" y="1445"/>
                </a:cxn>
                <a:cxn ang="0">
                  <a:pos x="1547" y="1288"/>
                </a:cxn>
                <a:cxn ang="0">
                  <a:pos x="1463" y="1136"/>
                </a:cxn>
                <a:cxn ang="0">
                  <a:pos x="1320" y="932"/>
                </a:cxn>
                <a:cxn ang="0">
                  <a:pos x="1173" y="755"/>
                </a:cxn>
                <a:cxn ang="0">
                  <a:pos x="1008" y="581"/>
                </a:cxn>
                <a:cxn ang="0">
                  <a:pos x="827" y="431"/>
                </a:cxn>
                <a:cxn ang="0">
                  <a:pos x="642" y="293"/>
                </a:cxn>
                <a:cxn ang="0">
                  <a:pos x="437" y="179"/>
                </a:cxn>
                <a:cxn ang="0">
                  <a:pos x="222" y="78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745" h="1768">
                  <a:moveTo>
                    <a:pt x="0" y="0"/>
                  </a:moveTo>
                  <a:lnTo>
                    <a:pt x="0" y="12"/>
                  </a:lnTo>
                  <a:lnTo>
                    <a:pt x="210" y="88"/>
                  </a:lnTo>
                  <a:lnTo>
                    <a:pt x="426" y="190"/>
                  </a:lnTo>
                  <a:lnTo>
                    <a:pt x="630" y="304"/>
                  </a:lnTo>
                  <a:lnTo>
                    <a:pt x="818" y="442"/>
                  </a:lnTo>
                  <a:lnTo>
                    <a:pt x="998" y="592"/>
                  </a:lnTo>
                  <a:lnTo>
                    <a:pt x="1164" y="766"/>
                  </a:lnTo>
                  <a:lnTo>
                    <a:pt x="1310" y="942"/>
                  </a:lnTo>
                  <a:lnTo>
                    <a:pt x="1454" y="1146"/>
                  </a:lnTo>
                  <a:lnTo>
                    <a:pt x="1536" y="1298"/>
                  </a:lnTo>
                  <a:lnTo>
                    <a:pt x="1614" y="1456"/>
                  </a:lnTo>
                  <a:lnTo>
                    <a:pt x="1682" y="1616"/>
                  </a:lnTo>
                  <a:lnTo>
                    <a:pt x="1733" y="1768"/>
                  </a:lnTo>
                  <a:lnTo>
                    <a:pt x="1745" y="1768"/>
                  </a:lnTo>
                  <a:lnTo>
                    <a:pt x="1691" y="1606"/>
                  </a:lnTo>
                  <a:lnTo>
                    <a:pt x="1623" y="1445"/>
                  </a:lnTo>
                  <a:lnTo>
                    <a:pt x="1547" y="1288"/>
                  </a:lnTo>
                  <a:lnTo>
                    <a:pt x="1463" y="1136"/>
                  </a:lnTo>
                  <a:lnTo>
                    <a:pt x="1320" y="932"/>
                  </a:lnTo>
                  <a:lnTo>
                    <a:pt x="1173" y="755"/>
                  </a:lnTo>
                  <a:lnTo>
                    <a:pt x="1008" y="581"/>
                  </a:lnTo>
                  <a:lnTo>
                    <a:pt x="827" y="431"/>
                  </a:lnTo>
                  <a:lnTo>
                    <a:pt x="642" y="293"/>
                  </a:lnTo>
                  <a:lnTo>
                    <a:pt x="437" y="179"/>
                  </a:lnTo>
                  <a:lnTo>
                    <a:pt x="222" y="7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9" name="Oval 7"/>
            <p:cNvSpPr>
              <a:spLocks noChangeArrowheads="1"/>
            </p:cNvSpPr>
            <p:nvPr/>
          </p:nvSpPr>
          <p:spPr bwMode="ltGray">
            <a:xfrm>
              <a:off x="209" y="2784"/>
              <a:ext cx="86" cy="86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10" name="Oval 8"/>
            <p:cNvSpPr>
              <a:spLocks noChangeArrowheads="1"/>
            </p:cNvSpPr>
            <p:nvPr/>
          </p:nvSpPr>
          <p:spPr bwMode="ltGray">
            <a:xfrm>
              <a:off x="1536" y="3884"/>
              <a:ext cx="92" cy="9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11" name="Oval 9"/>
            <p:cNvSpPr>
              <a:spLocks noChangeArrowheads="1"/>
            </p:cNvSpPr>
            <p:nvPr/>
          </p:nvSpPr>
          <p:spPr bwMode="ltGray">
            <a:xfrm>
              <a:off x="791" y="2723"/>
              <a:ext cx="121" cy="12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</p:grpSp>
      <p:sp>
        <p:nvSpPr>
          <p:cNvPr id="697354" name="Rectangle 10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873250"/>
            <a:ext cx="7772400" cy="1555750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97355" name="Rectangle 11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2" name="Rectangle 12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BFA8E1-D30B-422D-AD42-E1A21B3AB1F8}" type="datetime1">
              <a:rPr lang="en-US"/>
              <a:pPr>
                <a:defRPr/>
              </a:pPr>
              <a:t>3/24/2025</a:t>
            </a:fld>
            <a:endParaRPr lang="en-US" dirty="0"/>
          </a:p>
        </p:txBody>
      </p:sp>
      <p:sp>
        <p:nvSpPr>
          <p:cNvPr id="13" name="Rectangle 13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56A56F-1E7C-4C66-8DEB-519C59F7FB0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5C9883-B1C2-48FD-B79B-1E0C484E4470}" type="datetime1">
              <a:rPr lang="en-US"/>
              <a:pPr>
                <a:defRPr/>
              </a:pPr>
              <a:t>3/24/2025</a:t>
            </a:fld>
            <a:endParaRPr lang="en-US" dirty="0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C70D50-6233-4A51-A49B-DD2E02B9F98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7A3271-3437-436A-B5E5-A1E45BB4D32A}" type="datetime1">
              <a:rPr lang="en-US"/>
              <a:pPr>
                <a:defRPr/>
              </a:pPr>
              <a:t>3/24/2025</a:t>
            </a:fld>
            <a:endParaRPr lang="en-US" dirty="0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6E0F15-7FDA-47D9-B101-FDCE35D5624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D0E01D-6901-45FF-8E75-103F9B9EE73A}" type="datetime1">
              <a:rPr lang="en-US"/>
              <a:pPr>
                <a:defRPr/>
              </a:pPr>
              <a:t>3/24/2025</a:t>
            </a:fld>
            <a:endParaRPr lang="en-US" dirty="0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331CEE-AD9E-45E2-B6C7-8634B12B690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6B543E-753B-4783-B725-407D9532EDB3}" type="datetime1">
              <a:rPr lang="en-US"/>
              <a:pPr>
                <a:defRPr/>
              </a:pPr>
              <a:t>3/24/2025</a:t>
            </a:fld>
            <a:endParaRPr lang="en-US" dirty="0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E68832-C841-4F26-8661-F0C780CB106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8A8647-B29C-483C-A506-E71BE45AC214}" type="datetime1">
              <a:rPr lang="en-US"/>
              <a:pPr>
                <a:defRPr/>
              </a:pPr>
              <a:t>3/24/2025</a:t>
            </a:fld>
            <a:endParaRPr lang="en-US" dirty="0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F93EEB-BDA0-4460-BAC9-6A0A9DE8D84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7632A2-2314-41CE-9A71-EC989BC1157C}" type="datetime1">
              <a:rPr lang="en-US"/>
              <a:pPr>
                <a:defRPr/>
              </a:pPr>
              <a:t>3/24/2025</a:t>
            </a:fld>
            <a:endParaRPr lang="en-US" dirty="0"/>
          </a:p>
        </p:txBody>
      </p:sp>
      <p:sp>
        <p:nvSpPr>
          <p:cNvPr id="8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611FA0-03AF-4A9B-B581-4FED23E95F3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502E46-0452-4480-9798-84A9621AD11D}" type="datetime1">
              <a:rPr lang="en-US"/>
              <a:pPr>
                <a:defRPr/>
              </a:pPr>
              <a:t>3/24/2025</a:t>
            </a:fld>
            <a:endParaRPr lang="en-US" dirty="0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9F5C47-19B2-4F33-A6D3-FA0F95CABDE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9D503E-6EAA-4DCB-AF23-1AD824CB4E45}" type="datetime1">
              <a:rPr lang="en-US"/>
              <a:pPr>
                <a:defRPr/>
              </a:pPr>
              <a:t>3/24/2025</a:t>
            </a:fld>
            <a:endParaRPr lang="en-US" dirty="0"/>
          </a:p>
        </p:txBody>
      </p:sp>
      <p:sp>
        <p:nvSpPr>
          <p:cNvPr id="3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757F01-7670-4D72-B57E-00D0C64851C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18F341-ED55-4725-B17A-D5E8E1516225}" type="datetime1">
              <a:rPr lang="en-US"/>
              <a:pPr>
                <a:defRPr/>
              </a:pPr>
              <a:t>3/24/2025</a:t>
            </a:fld>
            <a:endParaRPr lang="en-US" dirty="0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F0BE61-F04D-42D8-9652-430B1039EA9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34DEB3-777B-43BE-9D24-C47587962B91}" type="datetime1">
              <a:rPr lang="en-US"/>
              <a:pPr>
                <a:defRPr/>
              </a:pPr>
              <a:t>3/24/2025</a:t>
            </a:fld>
            <a:endParaRPr lang="en-US" dirty="0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61FA69-F30B-4B1B-9AA5-F93EC330AC2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3902075"/>
            <a:ext cx="3400425" cy="2949575"/>
            <a:chOff x="0" y="2458"/>
            <a:chExt cx="2142" cy="1858"/>
          </a:xfrm>
        </p:grpSpPr>
        <p:sp>
          <p:nvSpPr>
            <p:cNvPr id="696323" name="Freeform 3"/>
            <p:cNvSpPr>
              <a:spLocks/>
            </p:cNvSpPr>
            <p:nvPr/>
          </p:nvSpPr>
          <p:spPr bwMode="ltGray">
            <a:xfrm>
              <a:off x="0" y="2508"/>
              <a:ext cx="2142" cy="1804"/>
            </a:xfrm>
            <a:custGeom>
              <a:avLst/>
              <a:gdLst/>
              <a:ahLst/>
              <a:cxnLst>
                <a:cxn ang="0">
                  <a:pos x="329" y="66"/>
                </a:cxn>
                <a:cxn ang="0">
                  <a:pos x="161" y="3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161" y="42"/>
                </a:cxn>
                <a:cxn ang="0">
                  <a:pos x="323" y="78"/>
                </a:cxn>
                <a:cxn ang="0">
                  <a:pos x="556" y="150"/>
                </a:cxn>
                <a:cxn ang="0">
                  <a:pos x="777" y="245"/>
                </a:cxn>
                <a:cxn ang="0">
                  <a:pos x="993" y="365"/>
                </a:cxn>
                <a:cxn ang="0">
                  <a:pos x="1196" y="503"/>
                </a:cxn>
                <a:cxn ang="0">
                  <a:pos x="1381" y="653"/>
                </a:cxn>
                <a:cxn ang="0">
                  <a:pos x="1555" y="827"/>
                </a:cxn>
                <a:cxn ang="0">
                  <a:pos x="1710" y="1019"/>
                </a:cxn>
                <a:cxn ang="0">
                  <a:pos x="1854" y="1229"/>
                </a:cxn>
                <a:cxn ang="0">
                  <a:pos x="1937" y="1366"/>
                </a:cxn>
                <a:cxn ang="0">
                  <a:pos x="2009" y="1510"/>
                </a:cxn>
                <a:cxn ang="0">
                  <a:pos x="2069" y="1654"/>
                </a:cxn>
                <a:cxn ang="0">
                  <a:pos x="2123" y="1804"/>
                </a:cxn>
                <a:cxn ang="0">
                  <a:pos x="2135" y="1804"/>
                </a:cxn>
                <a:cxn ang="0">
                  <a:pos x="2081" y="1654"/>
                </a:cxn>
                <a:cxn ang="0">
                  <a:pos x="2021" y="1510"/>
                </a:cxn>
                <a:cxn ang="0">
                  <a:pos x="1949" y="1366"/>
                </a:cxn>
                <a:cxn ang="0">
                  <a:pos x="1866" y="1223"/>
                </a:cxn>
                <a:cxn ang="0">
                  <a:pos x="1722" y="1013"/>
                </a:cxn>
                <a:cxn ang="0">
                  <a:pos x="1561" y="821"/>
                </a:cxn>
                <a:cxn ang="0">
                  <a:pos x="1387" y="647"/>
                </a:cxn>
                <a:cxn ang="0">
                  <a:pos x="1202" y="491"/>
                </a:cxn>
                <a:cxn ang="0">
                  <a:pos x="999" y="353"/>
                </a:cxn>
                <a:cxn ang="0">
                  <a:pos x="783" y="239"/>
                </a:cxn>
                <a:cxn ang="0">
                  <a:pos x="562" y="138"/>
                </a:cxn>
                <a:cxn ang="0">
                  <a:pos x="329" y="66"/>
                </a:cxn>
                <a:cxn ang="0">
                  <a:pos x="329" y="66"/>
                </a:cxn>
              </a:cxnLst>
              <a:rect l="0" t="0" r="r" b="b"/>
              <a:pathLst>
                <a:path w="2135" h="1804">
                  <a:moveTo>
                    <a:pt x="329" y="66"/>
                  </a:moveTo>
                  <a:lnTo>
                    <a:pt x="161" y="30"/>
                  </a:lnTo>
                  <a:lnTo>
                    <a:pt x="0" y="0"/>
                  </a:lnTo>
                  <a:lnTo>
                    <a:pt x="0" y="12"/>
                  </a:lnTo>
                  <a:lnTo>
                    <a:pt x="161" y="42"/>
                  </a:lnTo>
                  <a:lnTo>
                    <a:pt x="323" y="78"/>
                  </a:lnTo>
                  <a:lnTo>
                    <a:pt x="556" y="150"/>
                  </a:lnTo>
                  <a:lnTo>
                    <a:pt x="777" y="245"/>
                  </a:lnTo>
                  <a:lnTo>
                    <a:pt x="993" y="365"/>
                  </a:lnTo>
                  <a:lnTo>
                    <a:pt x="1196" y="503"/>
                  </a:lnTo>
                  <a:lnTo>
                    <a:pt x="1381" y="653"/>
                  </a:lnTo>
                  <a:lnTo>
                    <a:pt x="1555" y="827"/>
                  </a:lnTo>
                  <a:lnTo>
                    <a:pt x="1710" y="1019"/>
                  </a:lnTo>
                  <a:lnTo>
                    <a:pt x="1854" y="1229"/>
                  </a:lnTo>
                  <a:lnTo>
                    <a:pt x="1937" y="1366"/>
                  </a:lnTo>
                  <a:lnTo>
                    <a:pt x="2009" y="1510"/>
                  </a:lnTo>
                  <a:lnTo>
                    <a:pt x="2069" y="1654"/>
                  </a:lnTo>
                  <a:lnTo>
                    <a:pt x="2123" y="1804"/>
                  </a:lnTo>
                  <a:lnTo>
                    <a:pt x="2135" y="1804"/>
                  </a:lnTo>
                  <a:lnTo>
                    <a:pt x="2081" y="1654"/>
                  </a:lnTo>
                  <a:lnTo>
                    <a:pt x="2021" y="1510"/>
                  </a:lnTo>
                  <a:lnTo>
                    <a:pt x="1949" y="1366"/>
                  </a:lnTo>
                  <a:lnTo>
                    <a:pt x="1866" y="1223"/>
                  </a:lnTo>
                  <a:lnTo>
                    <a:pt x="1722" y="1013"/>
                  </a:lnTo>
                  <a:lnTo>
                    <a:pt x="1561" y="821"/>
                  </a:lnTo>
                  <a:lnTo>
                    <a:pt x="1387" y="647"/>
                  </a:lnTo>
                  <a:lnTo>
                    <a:pt x="1202" y="491"/>
                  </a:lnTo>
                  <a:lnTo>
                    <a:pt x="999" y="353"/>
                  </a:lnTo>
                  <a:lnTo>
                    <a:pt x="783" y="239"/>
                  </a:lnTo>
                  <a:lnTo>
                    <a:pt x="562" y="138"/>
                  </a:lnTo>
                  <a:lnTo>
                    <a:pt x="329" y="66"/>
                  </a:lnTo>
                  <a:lnTo>
                    <a:pt x="329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696324" name="Freeform 4"/>
            <p:cNvSpPr>
              <a:spLocks/>
            </p:cNvSpPr>
            <p:nvPr/>
          </p:nvSpPr>
          <p:spPr bwMode="hidden">
            <a:xfrm>
              <a:off x="0" y="2458"/>
              <a:ext cx="1854" cy="1858"/>
            </a:xfrm>
            <a:custGeom>
              <a:avLst/>
              <a:gdLst/>
              <a:ahLst/>
              <a:cxnLst>
                <a:cxn ang="0">
                  <a:pos x="1854" y="1858"/>
                </a:cxn>
                <a:cxn ang="0">
                  <a:pos x="0" y="1858"/>
                </a:cxn>
                <a:cxn ang="0">
                  <a:pos x="0" y="0"/>
                </a:cxn>
                <a:cxn ang="0">
                  <a:pos x="1854" y="1858"/>
                </a:cxn>
                <a:cxn ang="0">
                  <a:pos x="1854" y="1858"/>
                </a:cxn>
              </a:cxnLst>
              <a:rect l="0" t="0" r="r" b="b"/>
              <a:pathLst>
                <a:path w="1854" h="1858">
                  <a:moveTo>
                    <a:pt x="1854" y="1858"/>
                  </a:moveTo>
                  <a:lnTo>
                    <a:pt x="0" y="1858"/>
                  </a:lnTo>
                  <a:lnTo>
                    <a:pt x="0" y="0"/>
                  </a:lnTo>
                  <a:lnTo>
                    <a:pt x="1854" y="1858"/>
                  </a:lnTo>
                  <a:lnTo>
                    <a:pt x="1854" y="185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696325" name="Freeform 5"/>
            <p:cNvSpPr>
              <a:spLocks/>
            </p:cNvSpPr>
            <p:nvPr/>
          </p:nvSpPr>
          <p:spPr bwMode="ltGray">
            <a:xfrm>
              <a:off x="0" y="2735"/>
              <a:ext cx="1745" cy="1577"/>
            </a:xfrm>
            <a:custGeom>
              <a:avLst/>
              <a:gdLst/>
              <a:ahLst/>
              <a:cxnLst>
                <a:cxn ang="0">
                  <a:pos x="1640" y="1377"/>
                </a:cxn>
                <a:cxn ang="0">
                  <a:pos x="1692" y="1479"/>
                </a:cxn>
                <a:cxn ang="0">
                  <a:pos x="1732" y="1577"/>
                </a:cxn>
                <a:cxn ang="0">
                  <a:pos x="1745" y="1577"/>
                </a:cxn>
                <a:cxn ang="0">
                  <a:pos x="1703" y="1469"/>
                </a:cxn>
                <a:cxn ang="0">
                  <a:pos x="1649" y="1367"/>
                </a:cxn>
                <a:cxn ang="0">
                  <a:pos x="1535" y="1157"/>
                </a:cxn>
                <a:cxn ang="0">
                  <a:pos x="1395" y="951"/>
                </a:cxn>
                <a:cxn ang="0">
                  <a:pos x="1236" y="756"/>
                </a:cxn>
                <a:cxn ang="0">
                  <a:pos x="1061" y="582"/>
                </a:cxn>
                <a:cxn ang="0">
                  <a:pos x="876" y="426"/>
                </a:cxn>
                <a:cxn ang="0">
                  <a:pos x="672" y="294"/>
                </a:cxn>
                <a:cxn ang="0">
                  <a:pos x="455" y="174"/>
                </a:cxn>
                <a:cxn ang="0">
                  <a:pos x="234" y="78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222" y="89"/>
                </a:cxn>
                <a:cxn ang="0">
                  <a:pos x="446" y="185"/>
                </a:cxn>
                <a:cxn ang="0">
                  <a:pos x="662" y="305"/>
                </a:cxn>
                <a:cxn ang="0">
                  <a:pos x="866" y="437"/>
                </a:cxn>
                <a:cxn ang="0">
                  <a:pos x="1052" y="593"/>
                </a:cxn>
                <a:cxn ang="0">
                  <a:pos x="1226" y="767"/>
                </a:cxn>
                <a:cxn ang="0">
                  <a:pos x="1385" y="960"/>
                </a:cxn>
                <a:cxn ang="0">
                  <a:pos x="1526" y="1167"/>
                </a:cxn>
                <a:cxn ang="0">
                  <a:pos x="1640" y="1377"/>
                </a:cxn>
              </a:cxnLst>
              <a:rect l="0" t="0" r="r" b="b"/>
              <a:pathLst>
                <a:path w="1745" h="1577">
                  <a:moveTo>
                    <a:pt x="1640" y="1377"/>
                  </a:moveTo>
                  <a:lnTo>
                    <a:pt x="1692" y="1479"/>
                  </a:lnTo>
                  <a:lnTo>
                    <a:pt x="1732" y="1577"/>
                  </a:lnTo>
                  <a:lnTo>
                    <a:pt x="1745" y="1577"/>
                  </a:lnTo>
                  <a:lnTo>
                    <a:pt x="1703" y="1469"/>
                  </a:lnTo>
                  <a:lnTo>
                    <a:pt x="1649" y="1367"/>
                  </a:lnTo>
                  <a:lnTo>
                    <a:pt x="1535" y="1157"/>
                  </a:lnTo>
                  <a:lnTo>
                    <a:pt x="1395" y="951"/>
                  </a:lnTo>
                  <a:lnTo>
                    <a:pt x="1236" y="756"/>
                  </a:lnTo>
                  <a:lnTo>
                    <a:pt x="1061" y="582"/>
                  </a:lnTo>
                  <a:lnTo>
                    <a:pt x="876" y="426"/>
                  </a:lnTo>
                  <a:lnTo>
                    <a:pt x="672" y="294"/>
                  </a:lnTo>
                  <a:lnTo>
                    <a:pt x="455" y="174"/>
                  </a:lnTo>
                  <a:lnTo>
                    <a:pt x="234" y="78"/>
                  </a:lnTo>
                  <a:lnTo>
                    <a:pt x="0" y="0"/>
                  </a:lnTo>
                  <a:lnTo>
                    <a:pt x="0" y="12"/>
                  </a:lnTo>
                  <a:lnTo>
                    <a:pt x="222" y="89"/>
                  </a:lnTo>
                  <a:lnTo>
                    <a:pt x="446" y="185"/>
                  </a:lnTo>
                  <a:lnTo>
                    <a:pt x="662" y="305"/>
                  </a:lnTo>
                  <a:lnTo>
                    <a:pt x="866" y="437"/>
                  </a:lnTo>
                  <a:lnTo>
                    <a:pt x="1052" y="593"/>
                  </a:lnTo>
                  <a:lnTo>
                    <a:pt x="1226" y="767"/>
                  </a:lnTo>
                  <a:lnTo>
                    <a:pt x="1385" y="960"/>
                  </a:lnTo>
                  <a:lnTo>
                    <a:pt x="1526" y="1167"/>
                  </a:lnTo>
                  <a:lnTo>
                    <a:pt x="1640" y="1377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696326" name="Freeform 6"/>
            <p:cNvSpPr>
              <a:spLocks/>
            </p:cNvSpPr>
            <p:nvPr/>
          </p:nvSpPr>
          <p:spPr bwMode="ltGray">
            <a:xfrm>
              <a:off x="0" y="2544"/>
              <a:ext cx="1745" cy="176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2"/>
                </a:cxn>
                <a:cxn ang="0">
                  <a:pos x="210" y="88"/>
                </a:cxn>
                <a:cxn ang="0">
                  <a:pos x="426" y="190"/>
                </a:cxn>
                <a:cxn ang="0">
                  <a:pos x="630" y="304"/>
                </a:cxn>
                <a:cxn ang="0">
                  <a:pos x="818" y="442"/>
                </a:cxn>
                <a:cxn ang="0">
                  <a:pos x="998" y="592"/>
                </a:cxn>
                <a:cxn ang="0">
                  <a:pos x="1164" y="766"/>
                </a:cxn>
                <a:cxn ang="0">
                  <a:pos x="1310" y="942"/>
                </a:cxn>
                <a:cxn ang="0">
                  <a:pos x="1454" y="1146"/>
                </a:cxn>
                <a:cxn ang="0">
                  <a:pos x="1536" y="1298"/>
                </a:cxn>
                <a:cxn ang="0">
                  <a:pos x="1614" y="1456"/>
                </a:cxn>
                <a:cxn ang="0">
                  <a:pos x="1682" y="1616"/>
                </a:cxn>
                <a:cxn ang="0">
                  <a:pos x="1733" y="1768"/>
                </a:cxn>
                <a:cxn ang="0">
                  <a:pos x="1745" y="1768"/>
                </a:cxn>
                <a:cxn ang="0">
                  <a:pos x="1691" y="1606"/>
                </a:cxn>
                <a:cxn ang="0">
                  <a:pos x="1623" y="1445"/>
                </a:cxn>
                <a:cxn ang="0">
                  <a:pos x="1547" y="1288"/>
                </a:cxn>
                <a:cxn ang="0">
                  <a:pos x="1463" y="1136"/>
                </a:cxn>
                <a:cxn ang="0">
                  <a:pos x="1320" y="932"/>
                </a:cxn>
                <a:cxn ang="0">
                  <a:pos x="1173" y="755"/>
                </a:cxn>
                <a:cxn ang="0">
                  <a:pos x="1008" y="581"/>
                </a:cxn>
                <a:cxn ang="0">
                  <a:pos x="827" y="431"/>
                </a:cxn>
                <a:cxn ang="0">
                  <a:pos x="642" y="293"/>
                </a:cxn>
                <a:cxn ang="0">
                  <a:pos x="437" y="179"/>
                </a:cxn>
                <a:cxn ang="0">
                  <a:pos x="222" y="78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745" h="1768">
                  <a:moveTo>
                    <a:pt x="0" y="0"/>
                  </a:moveTo>
                  <a:lnTo>
                    <a:pt x="0" y="12"/>
                  </a:lnTo>
                  <a:lnTo>
                    <a:pt x="210" y="88"/>
                  </a:lnTo>
                  <a:lnTo>
                    <a:pt x="426" y="190"/>
                  </a:lnTo>
                  <a:lnTo>
                    <a:pt x="630" y="304"/>
                  </a:lnTo>
                  <a:lnTo>
                    <a:pt x="818" y="442"/>
                  </a:lnTo>
                  <a:lnTo>
                    <a:pt x="998" y="592"/>
                  </a:lnTo>
                  <a:lnTo>
                    <a:pt x="1164" y="766"/>
                  </a:lnTo>
                  <a:lnTo>
                    <a:pt x="1310" y="942"/>
                  </a:lnTo>
                  <a:lnTo>
                    <a:pt x="1454" y="1146"/>
                  </a:lnTo>
                  <a:lnTo>
                    <a:pt x="1536" y="1298"/>
                  </a:lnTo>
                  <a:lnTo>
                    <a:pt x="1614" y="1456"/>
                  </a:lnTo>
                  <a:lnTo>
                    <a:pt x="1682" y="1616"/>
                  </a:lnTo>
                  <a:lnTo>
                    <a:pt x="1733" y="1768"/>
                  </a:lnTo>
                  <a:lnTo>
                    <a:pt x="1745" y="1768"/>
                  </a:lnTo>
                  <a:lnTo>
                    <a:pt x="1691" y="1606"/>
                  </a:lnTo>
                  <a:lnTo>
                    <a:pt x="1623" y="1445"/>
                  </a:lnTo>
                  <a:lnTo>
                    <a:pt x="1547" y="1288"/>
                  </a:lnTo>
                  <a:lnTo>
                    <a:pt x="1463" y="1136"/>
                  </a:lnTo>
                  <a:lnTo>
                    <a:pt x="1320" y="932"/>
                  </a:lnTo>
                  <a:lnTo>
                    <a:pt x="1173" y="755"/>
                  </a:lnTo>
                  <a:lnTo>
                    <a:pt x="1008" y="581"/>
                  </a:lnTo>
                  <a:lnTo>
                    <a:pt x="827" y="431"/>
                  </a:lnTo>
                  <a:lnTo>
                    <a:pt x="642" y="293"/>
                  </a:lnTo>
                  <a:lnTo>
                    <a:pt x="437" y="179"/>
                  </a:lnTo>
                  <a:lnTo>
                    <a:pt x="222" y="7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696327" name="Oval 7"/>
            <p:cNvSpPr>
              <a:spLocks noChangeArrowheads="1"/>
            </p:cNvSpPr>
            <p:nvPr/>
          </p:nvSpPr>
          <p:spPr bwMode="ltGray">
            <a:xfrm>
              <a:off x="209" y="2784"/>
              <a:ext cx="86" cy="86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696328" name="Oval 8"/>
            <p:cNvSpPr>
              <a:spLocks noChangeArrowheads="1"/>
            </p:cNvSpPr>
            <p:nvPr/>
          </p:nvSpPr>
          <p:spPr bwMode="ltGray">
            <a:xfrm>
              <a:off x="1536" y="3884"/>
              <a:ext cx="92" cy="9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696329" name="Oval 9"/>
            <p:cNvSpPr>
              <a:spLocks noChangeArrowheads="1"/>
            </p:cNvSpPr>
            <p:nvPr/>
          </p:nvSpPr>
          <p:spPr bwMode="ltGray">
            <a:xfrm>
              <a:off x="791" y="2723"/>
              <a:ext cx="121" cy="12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</p:grpSp>
      <p:sp>
        <p:nvSpPr>
          <p:cNvPr id="1027" name="Rectangle 10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8" name="Rectangle 11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96332" name="Rectangle 1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effectLst>
                  <a:outerShdw blurRad="38100" dist="38100" dir="2700000" algn="tl">
                    <a:srgbClr val="010199"/>
                  </a:outerShdw>
                </a:effectLst>
              </a:defRPr>
            </a:lvl1pPr>
          </a:lstStyle>
          <a:p>
            <a:pPr>
              <a:defRPr/>
            </a:pPr>
            <a:fld id="{98A1C9D1-1B7D-45D8-9642-18C7BAC442DD}" type="datetime1">
              <a:rPr lang="en-US"/>
              <a:pPr>
                <a:defRPr/>
              </a:pPr>
              <a:t>3/24/2025</a:t>
            </a:fld>
            <a:endParaRPr lang="en-US" dirty="0"/>
          </a:p>
        </p:txBody>
      </p:sp>
      <p:sp>
        <p:nvSpPr>
          <p:cNvPr id="696333" name="Rectangle 13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effectLst>
                  <a:outerShdw blurRad="38100" dist="38100" dir="2700000" algn="tl">
                    <a:srgbClr val="010199"/>
                  </a:outerShdw>
                </a:effectLst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96334" name="Rectangle 1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411D1F49-5940-4892-991E-D5290BEF4A0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82" r:id="rId1"/>
    <p:sldLayoutId id="2147483681" r:id="rId2"/>
    <p:sldLayoutId id="2147483680" r:id="rId3"/>
    <p:sldLayoutId id="2147483679" r:id="rId4"/>
    <p:sldLayoutId id="2147483678" r:id="rId5"/>
    <p:sldLayoutId id="2147483677" r:id="rId6"/>
    <p:sldLayoutId id="2147483676" r:id="rId7"/>
    <p:sldLayoutId id="2147483675" r:id="rId8"/>
    <p:sldLayoutId id="2147483674" r:id="rId9"/>
    <p:sldLayoutId id="2147483673" r:id="rId10"/>
    <p:sldLayoutId id="2147483672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5000"/>
        <a:buFont typeface="Wingdings" pitchFamily="2" charset="2"/>
        <a:buChar char="l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itchFamily="2" charset="2"/>
        <a:buChar char="l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l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ECF2AF39-1EEF-40EB-B8F4-2E77BD076C35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imes New Roman"/>
              <a:ea typeface="+mn-ea"/>
              <a:cs typeface="+mn-cs"/>
            </a:endParaRPr>
          </a:p>
        </p:txBody>
      </p:sp>
      <p:sp>
        <p:nvSpPr>
          <p:cNvPr id="3" name="Rectangle 14"/>
          <p:cNvSpPr txBox="1">
            <a:spLocks noGrp="1" noChangeArrowheads="1"/>
          </p:cNvSpPr>
          <p:nvPr/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FB8CA056-9B12-4FD7-84B8-AD2EB78F88D4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/>
                <a:ea typeface="+mn-ea"/>
                <a:cs typeface="Arial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imes New Roman"/>
              <a:ea typeface="+mn-ea"/>
              <a:cs typeface="Arial" charset="0"/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74324" y="476672"/>
            <a:ext cx="8255260" cy="6120680"/>
          </a:xfrm>
        </p:spPr>
        <p:txBody>
          <a:bodyPr lIns="92075" tIns="46038" rIns="92075" bIns="46038"/>
          <a:lstStyle/>
          <a:p>
            <a:pPr marL="0" marR="0" lvl="0" indent="0" algn="ctr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FFFCC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kumimoji="0" lang="zh-CN" altLang="en-US" sz="4000" i="0" u="none" strike="noStrike" kern="0" cap="none" spc="0" normalizeH="0" baseline="0" noProof="0" dirty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Times New Roman"/>
                <a:ea typeface="DFKai-SB" panose="03000509000000000000" pitchFamily="65" charset="-120"/>
                <a:cs typeface="+mn-cs"/>
              </a:rPr>
              <a:t>圣经阐述：如何解释和应用圣经</a:t>
            </a:r>
            <a:r>
              <a:rPr kumimoji="0" lang="en-US" altLang="zh-CN" sz="4000" i="0" u="none" strike="noStrike" kern="0" cap="none" spc="0" normalizeH="0" baseline="0" noProof="0" dirty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Times New Roman"/>
                <a:ea typeface="DFKai-SB" panose="03000509000000000000" pitchFamily="65" charset="-120"/>
                <a:cs typeface="+mn-cs"/>
              </a:rPr>
              <a:t>-16</a:t>
            </a:r>
            <a:endParaRPr lang="en-US" altLang="zh-TW" sz="4000" b="1" dirty="0">
              <a:solidFill>
                <a:srgbClr val="FFC000"/>
              </a:solidFill>
              <a:latin typeface="+mj-lt"/>
              <a:ea typeface="DFKai-SB" panose="03000509000000000000" pitchFamily="65" charset="-120"/>
            </a:endParaRPr>
          </a:p>
          <a:p>
            <a:pPr eaLnBrk="1" hangingPunct="1">
              <a:lnSpc>
                <a:spcPct val="90000"/>
              </a:lnSpc>
            </a:pPr>
            <a:endParaRPr lang="en-US" altLang="zh-TW" sz="3600" b="1" dirty="0">
              <a:solidFill>
                <a:srgbClr val="FFC000"/>
              </a:solidFill>
              <a:latin typeface="+mj-lt"/>
              <a:ea typeface="DFKai-SB" panose="03000509000000000000" pitchFamily="65" charset="-120"/>
            </a:endParaRPr>
          </a:p>
          <a:p>
            <a:pPr eaLnBrk="1" hangingPunct="1">
              <a:lnSpc>
                <a:spcPct val="90000"/>
              </a:lnSpc>
            </a:pPr>
            <a:endParaRPr lang="en-US" altLang="zh-TW" sz="3600" b="1" dirty="0">
              <a:solidFill>
                <a:srgbClr val="FFC000"/>
              </a:solidFill>
              <a:latin typeface="+mj-lt"/>
              <a:ea typeface="DFKai-SB" panose="03000509000000000000" pitchFamily="65" charset="-120"/>
            </a:endParaRPr>
          </a:p>
          <a:p>
            <a:pPr eaLnBrk="1" hangingPunct="1">
              <a:lnSpc>
                <a:spcPct val="90000"/>
              </a:lnSpc>
            </a:pPr>
            <a:endParaRPr lang="en-US" altLang="zh-TW" sz="3600" b="1" dirty="0">
              <a:solidFill>
                <a:srgbClr val="FFC000"/>
              </a:solidFill>
              <a:latin typeface="+mj-lt"/>
              <a:ea typeface="DFKai-SB" panose="03000509000000000000" pitchFamily="65" charset="-120"/>
            </a:endParaRPr>
          </a:p>
          <a:p>
            <a:pPr eaLnBrk="1" hangingPunct="1">
              <a:lnSpc>
                <a:spcPct val="90000"/>
              </a:lnSpc>
            </a:pPr>
            <a:endParaRPr lang="en-US" altLang="zh-TW" sz="3600" b="1" dirty="0">
              <a:solidFill>
                <a:srgbClr val="FFC000"/>
              </a:solidFill>
              <a:latin typeface="+mj-lt"/>
              <a:ea typeface="DFKai-SB" panose="03000509000000000000" pitchFamily="65" charset="-120"/>
            </a:endParaRPr>
          </a:p>
          <a:p>
            <a:pPr eaLnBrk="1" hangingPunct="1">
              <a:lnSpc>
                <a:spcPct val="90000"/>
              </a:lnSpc>
            </a:pPr>
            <a:endParaRPr lang="en-US" altLang="zh-TW" sz="3600" b="1" dirty="0">
              <a:solidFill>
                <a:srgbClr val="FFC000"/>
              </a:solidFill>
              <a:latin typeface="+mj-lt"/>
              <a:ea typeface="DFKai-SB" panose="03000509000000000000" pitchFamily="65" charset="-120"/>
            </a:endParaRPr>
          </a:p>
          <a:p>
            <a:pPr eaLnBrk="1" hangingPunct="1">
              <a:lnSpc>
                <a:spcPct val="90000"/>
              </a:lnSpc>
            </a:pPr>
            <a:endParaRPr lang="en-US" altLang="zh-TW" sz="3600" dirty="0">
              <a:latin typeface="+mj-lt"/>
              <a:ea typeface="DFKai-SB" panose="03000509000000000000" pitchFamily="65" charset="-120"/>
            </a:endParaRPr>
          </a:p>
          <a:p>
            <a:pPr eaLnBrk="1" hangingPunct="1">
              <a:lnSpc>
                <a:spcPct val="90000"/>
              </a:lnSpc>
              <a:spcBef>
                <a:spcPts val="0"/>
              </a:spcBef>
            </a:pPr>
            <a:endParaRPr lang="en-US" altLang="zh-TW" sz="3600" dirty="0">
              <a:latin typeface="+mj-lt"/>
              <a:ea typeface="DFKai-SB" panose="03000509000000000000" pitchFamily="65" charset="-120"/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zh-TW" sz="3600" dirty="0">
                <a:latin typeface="+mj-lt"/>
                <a:ea typeface="DFKai-SB" panose="03000509000000000000" pitchFamily="65" charset="-120"/>
              </a:rPr>
              <a:t>Pastor Iho Tree (</a:t>
            </a:r>
            <a:r>
              <a:rPr lang="zh-TW" altLang="en-US" sz="3600" dirty="0">
                <a:latin typeface="+mj-lt"/>
                <a:ea typeface="DFKai-SB" panose="03000509000000000000" pitchFamily="65" charset="-120"/>
              </a:rPr>
              <a:t>崔</a:t>
            </a:r>
            <a:r>
              <a:rPr lang="zh-CN" altLang="en-US" sz="3600" dirty="0">
                <a:latin typeface="+mj-lt"/>
                <a:ea typeface="DFKai-SB" panose="03000509000000000000" pitchFamily="65" charset="-120"/>
              </a:rPr>
              <a:t>谊</a:t>
            </a:r>
            <a:r>
              <a:rPr lang="zh-TW" altLang="en-US" sz="3600" dirty="0">
                <a:latin typeface="+mj-lt"/>
                <a:ea typeface="DFKai-SB" panose="03000509000000000000" pitchFamily="65" charset="-120"/>
              </a:rPr>
              <a:t>厚牧師</a:t>
            </a:r>
            <a:r>
              <a:rPr lang="en-US" altLang="zh-TW" sz="3600" dirty="0">
                <a:latin typeface="+mj-lt"/>
                <a:ea typeface="DFKai-SB" panose="03000509000000000000" pitchFamily="65" charset="-120"/>
              </a:rPr>
              <a:t>), PCA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 sz="3600" dirty="0">
                <a:latin typeface="+mj-lt"/>
                <a:ea typeface="DFKai-SB" panose="03000509000000000000" pitchFamily="65" charset="-120"/>
              </a:rPr>
              <a:t>12-15-2024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CF2AF39-1EEF-40EB-B8F4-2E77BD076C35}" type="slidenum">
              <a:rPr lang="en-US"/>
              <a:pPr>
                <a:defRPr/>
              </a:pPr>
              <a:t>10</a:t>
            </a:fld>
            <a:endParaRPr lang="en-US" dirty="0"/>
          </a:p>
        </p:txBody>
      </p:sp>
      <p:sp>
        <p:nvSpPr>
          <p:cNvPr id="3" name="Rectangle 14"/>
          <p:cNvSpPr txBox="1">
            <a:spLocks noGrp="1" noChangeArrowheads="1"/>
          </p:cNvSpPr>
          <p:nvPr/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algn="r">
              <a:defRPr/>
            </a:pPr>
            <a:fld id="{FB8CA056-9B12-4FD7-84B8-AD2EB78F88D4}" type="slidenum">
              <a:rPr lang="en-US" sz="1200">
                <a:latin typeface="+mn-lt"/>
                <a:cs typeface="+mn-cs"/>
              </a:rPr>
              <a:pPr algn="r">
                <a:defRPr/>
              </a:pPr>
              <a:t>10</a:t>
            </a:fld>
            <a:endParaRPr lang="en-US" sz="1200" dirty="0">
              <a:latin typeface="+mn-lt"/>
              <a:cs typeface="+mn-cs"/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3509" y="1772816"/>
            <a:ext cx="8802748" cy="4932784"/>
          </a:xfrm>
        </p:spPr>
        <p:txBody>
          <a:bodyPr lIns="92075" tIns="46038" rIns="92075" bIns="46038"/>
          <a:lstStyle/>
          <a:p>
            <a:pPr marL="457200" indent="-457200" algn="l">
              <a:buFont typeface="Arial" pitchFamily="34" charset="0"/>
              <a:buChar char="•"/>
            </a:pPr>
            <a:r>
              <a:rPr lang="zh-CN" altLang="en-US" sz="2600" dirty="0">
                <a:latin typeface="+mj-lt"/>
                <a:ea typeface="DFKai-SB" panose="03000509000000000000" pitchFamily="65" charset="-120"/>
              </a:rPr>
              <a:t>解释的原则取决于</a:t>
            </a:r>
            <a:r>
              <a:rPr lang="zh-CN" altLang="en-US" sz="26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所遇到的文学体裁</a:t>
            </a:r>
            <a:endParaRPr lang="en-US" sz="2600" dirty="0">
              <a:solidFill>
                <a:srgbClr val="FFFF00"/>
              </a:solidFill>
              <a:latin typeface="+mj-lt"/>
              <a:ea typeface="DFKai-SB" panose="03000509000000000000" pitchFamily="65" charset="-120"/>
            </a:endParaRPr>
          </a:p>
          <a:p>
            <a:pPr marL="457200" indent="-457200" algn="l">
              <a:buFont typeface="Arial" pitchFamily="34" charset="0"/>
              <a:buChar char="•"/>
            </a:pPr>
            <a:r>
              <a:rPr lang="zh-CN" altLang="en-US" sz="26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根据遇到的“文学体裁”</a:t>
            </a:r>
            <a:r>
              <a:rPr lang="en-US" altLang="zh-CN" sz="26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(literary genre) </a:t>
            </a:r>
            <a:r>
              <a:rPr lang="zh-CN" altLang="en-US" sz="2600" dirty="0">
                <a:latin typeface="+mj-lt"/>
                <a:ea typeface="DFKai-SB" panose="03000509000000000000" pitchFamily="65" charset="-120"/>
              </a:rPr>
              <a:t>类型，运用适当的原则</a:t>
            </a:r>
            <a:endParaRPr lang="en-US" sz="2600" dirty="0">
              <a:latin typeface="+mj-lt"/>
              <a:ea typeface="DFKai-SB" panose="03000509000000000000" pitchFamily="65" charset="-120"/>
            </a:endParaRPr>
          </a:p>
          <a:p>
            <a:pPr marL="457200" indent="-457200" algn="l">
              <a:buFont typeface="Arial" pitchFamily="34" charset="0"/>
              <a:buChar char="•"/>
            </a:pPr>
            <a:r>
              <a:rPr lang="zh-CN" altLang="en-US" sz="26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注意：在许多情况下，圣经中会遇到多种文学体裁的混合</a:t>
            </a:r>
            <a:endParaRPr lang="en-US" sz="2600" dirty="0">
              <a:solidFill>
                <a:srgbClr val="FFFF00"/>
              </a:solidFill>
              <a:latin typeface="+mj-lt"/>
              <a:ea typeface="DFKai-SB" panose="03000509000000000000" pitchFamily="65" charset="-120"/>
            </a:endParaRPr>
          </a:p>
          <a:p>
            <a:pPr marL="919163" indent="-457200" algn="l">
              <a:buFont typeface="Arial" pitchFamily="34" charset="0"/>
              <a:buChar char="•"/>
            </a:pPr>
            <a:r>
              <a:rPr lang="zh-CN" altLang="en-US" sz="2600" dirty="0">
                <a:latin typeface="+mj-lt"/>
                <a:ea typeface="DFKai-SB" panose="03000509000000000000" pitchFamily="65" charset="-120"/>
              </a:rPr>
              <a:t>例如，在先知中有叙事 </a:t>
            </a:r>
            <a:r>
              <a:rPr lang="en-US" altLang="zh-CN" sz="2600" dirty="0">
                <a:latin typeface="+mj-lt"/>
                <a:ea typeface="DFKai-SB" panose="03000509000000000000" pitchFamily="65" charset="-120"/>
              </a:rPr>
              <a:t>(narratives) </a:t>
            </a:r>
            <a:r>
              <a:rPr lang="zh-CN" altLang="en-US" sz="2600" dirty="0">
                <a:latin typeface="+mj-lt"/>
                <a:ea typeface="DFKai-SB" panose="03000509000000000000" pitchFamily="65" charset="-120"/>
              </a:rPr>
              <a:t>和诗歌的混合（在他们的讲话中）；</a:t>
            </a:r>
            <a:endParaRPr lang="en-US" sz="2600" dirty="0">
              <a:latin typeface="+mj-lt"/>
              <a:ea typeface="DFKai-SB" panose="03000509000000000000" pitchFamily="65" charset="-120"/>
            </a:endParaRPr>
          </a:p>
          <a:p>
            <a:pPr marL="919163" indent="-457200" algn="l">
              <a:buFont typeface="Arial" pitchFamily="34" charset="0"/>
              <a:buChar char="•"/>
            </a:pPr>
            <a:r>
              <a:rPr lang="zh-CN" altLang="en-US" sz="2600" dirty="0">
                <a:latin typeface="+mj-lt"/>
                <a:ea typeface="DFKai-SB" panose="03000509000000000000" pitchFamily="65" charset="-120"/>
              </a:rPr>
              <a:t>在福音书中，我们有寓言、哀言、八福、预言、预表、启示文学</a:t>
            </a:r>
            <a:endParaRPr lang="en-US" sz="2600" dirty="0">
              <a:latin typeface="+mj-lt"/>
              <a:ea typeface="DFKai-SB" panose="03000509000000000000" pitchFamily="65" charset="-120"/>
            </a:endParaRPr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305493" y="152636"/>
            <a:ext cx="8640763" cy="9721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5000"/>
              <a:buFont typeface="Wingdings" pitchFamily="2" charset="2"/>
              <a:buNone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eaLnBrk="1" hangingPunct="1">
              <a:lnSpc>
                <a:spcPct val="80000"/>
              </a:lnSpc>
            </a:pPr>
            <a:r>
              <a:rPr lang="zh-CN" altLang="en-US" dirty="0">
                <a:solidFill>
                  <a:srgbClr val="FFC000"/>
                </a:solidFill>
                <a:ea typeface="TSC UKai M TT" pitchFamily="49" charset="-122"/>
              </a:rPr>
              <a:t>特殊释经学的原则</a:t>
            </a:r>
            <a:endParaRPr lang="en-US" dirty="0">
              <a:solidFill>
                <a:srgbClr val="FFC000"/>
              </a:solidFill>
            </a:endParaRPr>
          </a:p>
          <a:p>
            <a:pPr eaLnBrk="1" hangingPunct="1">
              <a:lnSpc>
                <a:spcPct val="80000"/>
              </a:lnSpc>
            </a:pPr>
            <a:r>
              <a:rPr lang="en-US" altLang="zh-TW" dirty="0">
                <a:ea typeface="TSC UKai M TT" pitchFamily="49" charset="-122"/>
              </a:rPr>
              <a:t>Special Hermeneutical Principles</a:t>
            </a:r>
          </a:p>
        </p:txBody>
      </p:sp>
    </p:spTree>
    <p:extLst>
      <p:ext uri="{BB962C8B-B14F-4D97-AF65-F5344CB8AC3E}">
        <p14:creationId xmlns:p14="http://schemas.microsoft.com/office/powerpoint/2010/main" val="33323963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3"/>
          <p:cNvSpPr txBox="1">
            <a:spLocks noChangeArrowheads="1"/>
          </p:cNvSpPr>
          <p:nvPr/>
        </p:nvSpPr>
        <p:spPr bwMode="auto">
          <a:xfrm>
            <a:off x="372259" y="194499"/>
            <a:ext cx="8399483" cy="8404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55" tIns="46028" rIns="92055" bIns="46028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5000"/>
              <a:buFont typeface="Wingdings" pitchFamily="2" charset="2"/>
              <a:buNone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eaLnBrk="1" hangingPunct="1">
              <a:lnSpc>
                <a:spcPct val="90000"/>
              </a:lnSpc>
              <a:buClr>
                <a:srgbClr val="FFFFCC"/>
              </a:buClr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How to Read the Bible for All Its Worth </a:t>
            </a:r>
            <a:r>
              <a:rPr lang="en-US" sz="28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zh-TW" altLang="en-US" sz="2800" dirty="0">
                <a:solidFill>
                  <a:srgbClr val="FFFF00"/>
                </a:solidFill>
                <a:latin typeface="DFKai-SB" panose="03000509000000000000" pitchFamily="65" charset="-120"/>
                <a:ea typeface="DFKai-SB" panose="03000509000000000000" pitchFamily="65" charset="-120"/>
                <a:cs typeface="Times New Roman" panose="02020603050405020304" pitchFamily="18" charset="0"/>
              </a:rPr>
              <a:t>读经的艺术</a:t>
            </a:r>
            <a:r>
              <a:rPr lang="en-US" altLang="zh-TW" sz="2800" b="1" dirty="0">
                <a:solidFill>
                  <a:srgbClr val="FFFF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)</a:t>
            </a:r>
            <a:endParaRPr lang="en-US" altLang="zh-TW" sz="2800" dirty="0">
              <a:latin typeface="Times New Roman" panose="02020603050405020304" pitchFamily="18" charset="0"/>
              <a:ea typeface="PMingLiU" pitchFamily="18" charset="-120"/>
              <a:cs typeface="Times New Roman" panose="02020603050405020304" pitchFamily="18" charset="0"/>
            </a:endParaRPr>
          </a:p>
        </p:txBody>
      </p:sp>
      <p:sp>
        <p:nvSpPr>
          <p:cNvPr id="2" name="AutoShape 2" descr="data:image/webp;base64,UklGRtAXAABXRUJQVlA4IMQXAADwjwCdASriAFoBPrFKnUimI6ITWh5IZAsE9LckfXe2Hgo+GCKVjADeeZfMQvRX+L7ff894j+Vn4r7m+wZmv7LcJP+N/cPTHwz+YmoQ9ztEfeb7t34mqz4J9gLzA/2niIfg/9f7A/81/u//c/z3sr6Nnrv2GOmgY1Bv+6RElo+6GWqv2WshAcBTc3Nv9gVNSpTfwYTyhtH1ktu9Czmzz7npFbeGkq104D17+I1OF0dCJQkELxTw3sanD9+4M5TZX4j8OJC3iLOHB50Xr98cwQc4tvArypTpLKyghp5/BvJNUw5V90aF1FXZiVFvmsVTXq/9TruZUnKxOt+X2Eoj3mj2XhpFTs/hBNsA/PaKSH8C+PGxx6uadTWkql1uUM8EoXReSLpatFJF0KhgUdXb0k9s1vMgmD+ZlQYNlgcB6Aualq4dIdBBjRfNBD1Qnhc1y1oozEK1/QL0croLUsA5BuYlA/G7DEa7LYH8OsyouFQEPqih5OoustbLEs/WBA7mQtwfz7f3SLpr/QGfkBZ/N/yWfBYTVKMpVSJIkHls0CJU2XRVnZKNBKUfUAqYvozE85hfNqRPl6NReAuzetuJxjqjbsiQtDFrPzxZ+SblfZf/TiYjYRUWYywxKf54r/GLP6GiTg/W50vsi1UBcpfU6F85zORFgS9GuZ6YDL0REeBJbceutyXJYdF1Wia6pX4mVXIGx/Ztx0RvTobqKnwHTyjO0O29hPNHRDIM5DpD8pvCAWddUMAqWURG4NmfMYlxQTiDjsjCctOodkybRY2Aty+JYGR4h36TxdzZVieVtloVAF/v/e21AkX6pQZBTbW5u90+XCqtmMhZGrhcYyfMDsvyrvz1dNwQFerY1QYtmJQKWJFvvpgj/2FluprYSzAzhfnRNGIygVKCEbsz+N+ntGhDbv4G33SZxvHfhmK++S/LD+t9aiqAgLCI0UyXgBeTbGZhbHxk2gRm0XPqiXYDdpCWzZfRbtELBW+4ujvBxGHjpqEY1if+Ol+WUyuWm2eORhRcDNG8CVgqlLwJkMC+WF9X1a19aJpVxAd+SALU1wZpOSfEcSnu2WiWG0zXJSUuZsDjkKpB2tPLvLii+rrQbmsnSyYB9SIia7dpFCZ2TGspxK+a5BmDT02o20BPnhJmB3d2S4azuBSYSTNKxeEv3cLWQ45Atd32cgXzKnn6+iURClzW+5eaX/DRdgZIcHvtdU5D2u/274ff5y91HCkC1MuT8OH4wSqiDTF6eaifXvkGf71a4Nl3fWWpLZGjhyn9doJj/yDwucOlnslNAXNxpZCuN+x18Jwq6eSFVQB2VwOKtJm+rfagPt1GUOTo/4FtFVC2IRrYMWXiOXvmPJTd8RAUTLJtNYBEv+fjV21drqDjf5Dz4ImzW4yPleH19hLsJh7oAOAbjPu3GpIstxUt26VYFS7u8tr7D3Gk7BgoIqNlYt1Azxhc6ftnpDKZnF0fs6ixRpkKBl26eHiIlSDchj4PbqVx/UCRgBLthffPlFnXxetnOy6aczwoihh24vav8nX1pOU+BwjbwAD31qjGzhgSogacqWC31ks8wv+ARb22Wil/+kulxgwWREsGE0g664Pr8IVDuYMzXR1uLxAyDjyeXpxXYYkwOYKJXhcRRjrGlhA4DP7wqxHrfIqyq4us/jkfS0WWNi+DAxHXUCK5sRhwi2K51bFarGz5oxi+4oDnYaJbfOO9kw0CvIS7YpfGCNxfbbqQzn8mIa36OWj8vShnc4/49mmMa99GlAxJcb8+2E4vxgifgpgBB6zl8+KzqTrA3HbGlMVkN6kHZXljGTSxgXTpOoQETVxNfP/OqUjdlRcPtt+oWNvhX/f02f09EGUM9puQEnCMM3HE/JS7ovoYJLS0B3gKhrEP/p/2w2/DJFE+4NlfqG3aH4JPWJ+CQth2sX3II5ZtV/VJJOiaRtFHab6CpYcxc1Su0nz4CUl6BsEzrgwMRgBxPWaC5LCrACUG9yfzZGZGLVDRcltw5NjbNW95X+P3kq9hERvrhhNHqu9fcTkX1XZDhu2PBvpPbrSEaitNKsg4jaAVWpGpKKdWfQWTO6qkXG8uyQpPpTiL23JM26xS0qP6LodCCL/pXehULSl967PXCDx6TC+w7FX7oDKMKvfHKNh7DAVukV9sPnKEiQWIJu94FpEGGXkT9UREseCbgLyjsJRCy2sAuJDMB7GAgDIDBy2Hr8xGjfp3YZxcmasd75CRbwlYYo/RWhYGs8m4hJSoBKO8uF/ECQii4Oc6T/fjfwYBy0uHrkZBeXC/5gL16688tdvnqAuCWFZuM/oYVUsLDHo3mctG+LxSE2hLxPxe2EZZwkkYrckWu4y9v/IzBDyKEJUSa8tyNIxErxvAgkca2dygl2o/+Q/781lcl5hNyOwVtPw9SzhewHvYXfkhBfSAlBqfmGxfs9p73PbK9stCpet2DEaEYJInEUgaikT+OCqDisoR8LDXiLoR5E5DOdtXRyhrn3ip7dxD5uyPTWaWzvVpc4kUeoIPDcRkoTrjvAvY4kcbjacS67hP4AulH1uU2nF8yJvsDPFktjmnt2auHJ+ZpVxj+hrr7PDw77A4k6iE+lakxMqngv3PogJB4UNdOZzsguJgiZ4oDKLv154RHdyuEItBISRwReoHPum72jw+3l9TE2QLpNyU1xr3VPDUtUWabWUZ2SW+4JicKSFD/qH1fAYHCh+idkf2fXvDItCm68vmf5/VKXnaWGeUNmISF4xMYjEqDgfmj6jvs6huEVKdmnKOhlQC76/0JjiJFf/mIkdEgR4FfYqjVm/y+NJ3F8732v/R75TUxX38bMUDeEfibseO4ZwiAC6o/MEamkZcp37r6SDOyOohASnLWBTtKXS3fws5BNP3jAzVJtmrqHeZwpSLmp/feVceHYzk2Z0GEalmQdgqp/JGOqUgoGgD8OZdYJmiPMm/iJFNcUbu7/gz9B/+CoSEOPvVqoBjU6eE6uZJACHAqSPccfq5uIBjGVAY8MBEKtDQSqtiO1FZSJFFwcW3tDoCiRc6OUhJPW8pgCKDv+cClNd/46RoesvCtoFQ1POlawMSwEsd8N4URqV5h3ZoiYOvzSOi6BWUbcvutxKArKGxMA6fbpvlZ1Xj74Eo2LLxygbWNKgmoWXft1Jln81C4oq2A1inFSY/7++qI3W3RXQ/aegQIKpl6H3DXHI1aWsprKa0Dd4QBLK3rpEnWcenKdxWayepleXHL3k74zQ45DGUvLuPIFSVaCzramc0ZDlYLr3MIe5/l+xvkKtDMdivfXUMU6cLSWWpUAKsAYiOu/XbuNRgLhfyPb0ncdrFbgb1zxjvqz9PVl/cigf12n7OgJwvwV10WUvsGjOM4N1n0FkTAE8d4QbPIa8cCIXrbpSXuv2T2oJrc4kvrGuOj1OTJXnLaVbVcO2cPSZJOnxILaHBkr+E+IQyGAIBm7l/urKNvAKUOCdjXNv54eocoGSplCwBou1/WgU9wb/IL1AmDL3ioUk9+UOuRQsKSSlpK9GkyCgWRoLVk5Y1eOx8MhtHGGhEqItvNvWvOPvKhccaXLCBL3ZF9aXHdgRd4CJ8IyE6ZSPHnBeqpV0Ee4c0yBVQyjnYi/Qx7Y9SRaqeoE8vcl29j9Xt/Q2zfbP8BlPW71TLpYNCPstVVBqXJ6e6ZOywfHdcPfNqRqPDpjViHBJjNaVJqsS7b64tZkn6zCLS4VlJT+exeJH1euZ9kzF6jd8w1YNXYaV1Xa4+lIEPNeRXVtJ9KWy4deSjuUJZfBuPaYpB2INchOx/fSMTDq/nqqIR2lJuEhhTjEm5xmdJvoWJuhzXDfefNuU3yQz/fMXHWw+tzLVzZeF+FyN0nmfCuaCebNCGsDQoIZZ1EJfHB6CYTao4ND2iTvnZLw2V+rgP9e5Z5+B3JDXaQRgYq8jSErSeykEoLcqNrSo1oODtsIHns5exUx3TubE+YzHhG8cMQsqTxn6Yue/svuMQg3tUXnaRWFqNSMYvf+AvEYWA/wWJffNd5jZ0DE6KvFrOQze/HsRdUg5uLHgGJf/aHcxiFv77ssjYUsW942Tp6ogtv6q220lfBG9dXBYmjfPgpYJvVrbwm+3TW9zknNyPhTTSlPyZzsuxh8jn8XFTiDMNUpZ5npFhWFfrn3VMHaLGNccaRK5oqThum0uf6EUamsYFvQjPnfzvtZdZUcj24uCt0+O0GD8sgMtkEzRoqBO/AHqlofOyvXH2teE6vbDj01ax1DKl+ipQCuviWtkEocdqdO8VlKiSwidHbCzrTMyvd5T+XWg00hjx3xwV0d+2fEBuOXqmVODnOn9R3EjbxFcsuxybrZdLcSqT4cfd01VJb7AadqkNX5B3MdDt+AR67Rflcv5buy+Tuc8w3hWE1oQqE3wv8fb+xKZBoknfwwNhQFy+qFZyXUqlCLjLvb10RGWC0nhPOG08lSm+DT+PnIdsCwL50H/D/Kslq/OgN3fTK8zcqU8/6cFYt6OUmdIQNjCucG8lcSprW2lzjklD/+BG826NVlgC4v9gx9PQ3txtYvXQGB0+j/iKGA3ZZzYw5CbiQdw8e4peq+Y2Ojs8p80T8v+vMb3PoGUzPIxA6BVbE2f30z2wqap9USCaUyeViKgrDXZHHIMw5KUxGIV4nc6EKMab1HLfLI4owa44oPg9avFaJ+5PbnZ6woF5Aso5EFMYqBvP/XDXFiC3MGq1Jj73lKYKetkNQfkelwDc8GMbfO6ExkXANfgDvBs9vyO/R3fvFowNhK703NMMegIoGaIrgBJtYzvMgGc0Ew3A6UY2FZzMesfaTLz8+siHVwdktaer5/xMrKyjeus8EygpfAcQa9cdf4jfC2s0/yGUuFsLrGvfPC3edK3HiTmzZM9NhvHpRElZimz9SpKZ8ijFdN1RE36VsXUkCDk7D+aNezlWSE8B40v1NAJ8ZHiQ46axB6pks8nXsnBXOANnInXxsDKE65b/7BB4UcutKhDcRG9M772IzyvGtcreRvsFNGOMTQKDDfKDLcVnyKsIUjrIGQWE75SkVIWn1pTzjW/Xy1yvg6gBD8Q9Rv4TMPKHq+KgNsMgLbNYBUdJcZ9XJNr5PQYB7nkgNd3+Js+T1p0CX+b9S9pHicnK/rcQU6XFd2QRU+BBzCGxAUnJOGgo7a0oT2mzf5H5HgS/hOJ0YdreSsSiLHo95G7yXmjZg5z042ifsPU+w6Xu/4Sw4B0JZZqchZFLsCv8s3jD4OElf2YG4cfEemJOrLzQQTz7jCweyoYCtsvlO+rHKo3Y5RUQiwT4mSGUrUOqD4pB0AELgw5WrkMUh/6fdXq0dq81tsgMEBYnY4dMdrJ6NkD/FT9yvTbJueRnrtQGuLLHXeqVflizeB7n0Q2I4B4Gqnc/AH0eKPy4u2WJNxW2ADhE4p9DjuvvaCwSicUIGSAJNhkzmDmMycI2SHTmZuz6Vvx9IJvzy/6qOK3bvFqwLOxPoW6ElKGAuAlzOvLQYrRBJ4gPTiZ/6mGuXCXyQBExPPkpisapO/BzReS90+MlvEcj3Ca42fS3gWXIn3sBd1RFWoQzTqBDJ2zPOnzBb9+ss0tZgin6lNiq3xkZVc9+lEvqlSTq0yPtzY8gl+LdVWYM+mUpVEVu70QzZ/x5Kx+Y9IeVJqvsfxL2+7C/eO1ku5secVo/YoSu9UYLFLUQ4JmbMoNgBXYA66yLx/WV3xzBMFw711n7DUtIdKD6Sz24OywCn30bcaNNynWhN3jT9YyncCaqnwFAGTepMHHyTk77pzX3zqQXur/wSIUB2FHmtblSZpcK3neMVkCtds4RHyY3dRNovIA52xhjaEF0SjfDmyoqnpBoB/D9IPnmTvUmNjmgU0QJrV/Sp8CHX/FoYQGJgQkQKX0Nq/7JSSk/KRL9sUzeGulPdcb4HnOF+yb+ig9OCUH/MgoQdc7QRo7bw1yjCiursyz4Jq5weZGazQsFWz51zzM8xihM2Tgnd5heMhZxIt2mP33KUg7MunjgXe3QnT7DNmET8rF3XJ2fElXJsJbZj7jJTQjiOvjvgR4MXTLSpG0k2SbAtUaUIlI+5KlhHWMJEw5gQqRu01BswToyDpqoKqbofdIhxk8qMqVV4OmoTRxp2Gq+p1pgpAJMieSb+3pejgqJ2ZCp5R/Pw5Foq8yJFB3wzLSosMMMi66oljjDHzRLcCzONQOMs3XpxT1Iba3WirRv8wYdASVGWnt7uTwji0YExJCGEgGRJer/LH08AfP9q59IH6r5zgqbubI2lWIfde9NuAMCdsuMpx/fblhMGo4GOMTGGrHMFI66v3AkEjkBHfRa6npSbb1PHmtwlZ0yajph9K08TuWNXECkz6xEQO8xeX9YTvs9rWAmtH1YBoqhsmMGnBETQO3htz5nN693EcNSH8CB7ZjHB4/f/0zfTrqQE9zQiwa9Qton/NDrf+fS2B9DlwIOItzKF5c1mVYLYNpzQO8gnsK7mIoYRuMSQPL3VOlhhLDwpJGs06F82r68DS+Y5wNQViGqW65wwIHuIFddEZ3PnlzbAXFkOsLefwrHLTapKDhojEhSF27ylWiG4bwwf+C0R8QBbO/vLuGKJWBWdllfKrDrtwWS8sM/jpbgF8cgfFwppAfe7A5Jw39mQDY5JSJhJJ6BfKzwOxHTzFSyLW6//ZzovOkjVWhaUg7iqmmDiNyuXdOqAq+j6BGIqBYKpApprmkmBSmqgWNfotbIcaJVnokfJAoKmw9rYtNt43qORJ+ayF5JA5JRoEI4fyZseH6Iq7IWf7uEp2G8w7JNIQxh1GnUSmxI0EmfVM+BNIrgV2HcrlvVPAtNEIcC34aO7nTmlv2sNPg3S8iKg+/gydrPWykJCgO3WdB0c3hdFGNGqqxOKDhQ9UvXomvl47hBmOj0gyoLxw5GiH/NBDyrS0OEO6pCAhuEeeoX5NuuGe+tCRXynjBNkaQIYuSH2d1wIYMdytMwY1Z+VaBxc1ZKJo3RBuuc3pJ/T0Kk/OqbbNfFNc+88XrmDQ9dQBSIEAb3TK6bnjI+xPX2H0itFzKpjLNDAtzFhPI5BKnrlYrlhCMycEv+wNx4EKBS0R2B3RyMROM/RCE1FZbEF5XarrqvM5unhjITTckFbJlp2dwyMFIAwQJkiN7OYJ7E8shQKIo8E3cq6l8gvgmBmlRerpRWT4c4Qt/Hb4WNE+J1Su7zkddJ2mkoXb7NrkWSFzfdTiPGTv2aUwzwtkTYUSq04sYxWUFIrLTykeNPPZisfQLJ0UAre8lJn3Lf2rPwKrgC4RBbqG+URvH1yrOChdKfm4DwZOylak9LTHy3itQP5o4Z1JOLzNFy2v5kbj0JnAdd9oJStdpxrFsrMyUTbPWvkzS+mahG2NNwegO/VkcCGDBaD/TinjqUtPw2B1sVFT0vcr4Khry1KQLuDRFRu/1HWzmE5gedAf95R6M0yrQJmHHA0Rrm273vGZZ3wxdHCpgxc74jVPDp/TG1/ZBiHc1hCWRgio1ntQKziyQAAGwZcJh8zB+OLQOAVLzo7ZM04/kQR6QZtMQZKWYgdaitFeZqdbx2NCHIweXKscuXeFD8K6qfjhjH+ZhNeXHWO7DjCCXZsxt5PnsZCP50a9EUxrWxO4q90F5rvTDXVcMAoLmDZFve6kZ2WwoXBxtP65CtVeVUZMfRfQclu7y3rbxbypLyTt9/sfSo7TEJmJmRT0hfB0o5h/fODYVdzMMTW0/UxvoEcwWlUu4RwABo2oIu5X3RPSnMIO5GQYBn/G9FedVGVRdkinrYzpjvwLphgAtl0DJXXNM8Y7vOznPR9CW00ek5FYMJAJbr97EkKwWHpfvGKrLp5iZhqQjq3W+NDhGbctVrReKLnAPbVuF1sfK58tANU8b0kGZXSRAqBOzy5yWqGZxDWJyrL7SpujCLViEZGUFm66/eSh1XrjjFP2AwMphezIuBbw5k5+Vqnkrag/MFmqTTDotQpDbz/xDZOrKBOEVUCCNCfIFX4cHEZ1v3LjuWi+7h6kRnIIWYGcjg49JoX4w0nCw6z9EyjhDbW/Je/Vxfm4fQiNpxTN3YcuXvZMb5leeVlBRwH9/FcKGN8uyyRHGuH2h/g56AmInnljnEefaNhJx9FMFG9ABB93eSgNhcgAA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3" name="AutoShape 4" descr="data:image/webp;base64,UklGRtAXAABXRUJQVlA4IMQXAADwjwCdASriAFoBPrFKnUimI6ITWh5IZAsE9LckfXe2Hgo+GCKVjADeeZfMQvRX+L7ff894j+Vn4r7m+wZmv7LcJP+N/cPTHwz+YmoQ9ztEfeb7t34mqz4J9gLzA/2niIfg/9f7A/81/u//c/z3sr6Nnrv2GOmgY1Bv+6RElo+6GWqv2WshAcBTc3Nv9gVNSpTfwYTyhtH1ktu9Czmzz7npFbeGkq104D17+I1OF0dCJQkELxTw3sanD9+4M5TZX4j8OJC3iLOHB50Xr98cwQc4tvArypTpLKyghp5/BvJNUw5V90aF1FXZiVFvmsVTXq/9TruZUnKxOt+X2Eoj3mj2XhpFTs/hBNsA/PaKSH8C+PGxx6uadTWkql1uUM8EoXReSLpatFJF0KhgUdXb0k9s1vMgmD+ZlQYNlgcB6Aualq4dIdBBjRfNBD1Qnhc1y1oozEK1/QL0croLUsA5BuYlA/G7DEa7LYH8OsyouFQEPqih5OoustbLEs/WBA7mQtwfz7f3SLpr/QGfkBZ/N/yWfBYTVKMpVSJIkHls0CJU2XRVnZKNBKUfUAqYvozE85hfNqRPl6NReAuzetuJxjqjbsiQtDFrPzxZ+SblfZf/TiYjYRUWYywxKf54r/GLP6GiTg/W50vsi1UBcpfU6F85zORFgS9GuZ6YDL0REeBJbceutyXJYdF1Wia6pX4mVXIGx/Ztx0RvTobqKnwHTyjO0O29hPNHRDIM5DpD8pvCAWddUMAqWURG4NmfMYlxQTiDjsjCctOodkybRY2Aty+JYGR4h36TxdzZVieVtloVAF/v/e21AkX6pQZBTbW5u90+XCqtmMhZGrhcYyfMDsvyrvz1dNwQFerY1QYtmJQKWJFvvpgj/2FluprYSzAzhfnRNGIygVKCEbsz+N+ntGhDbv4G33SZxvHfhmK++S/LD+t9aiqAgLCI0UyXgBeTbGZhbHxk2gRm0XPqiXYDdpCWzZfRbtELBW+4ujvBxGHjpqEY1if+Ol+WUyuWm2eORhRcDNG8CVgqlLwJkMC+WF9X1a19aJpVxAd+SALU1wZpOSfEcSnu2WiWG0zXJSUuZsDjkKpB2tPLvLii+rrQbmsnSyYB9SIia7dpFCZ2TGspxK+a5BmDT02o20BPnhJmB3d2S4azuBSYSTNKxeEv3cLWQ45Atd32cgXzKnn6+iURClzW+5eaX/DRdgZIcHvtdU5D2u/274ff5y91HCkC1MuT8OH4wSqiDTF6eaifXvkGf71a4Nl3fWWpLZGjhyn9doJj/yDwucOlnslNAXNxpZCuN+x18Jwq6eSFVQB2VwOKtJm+rfagPt1GUOTo/4FtFVC2IRrYMWXiOXvmPJTd8RAUTLJtNYBEv+fjV21drqDjf5Dz4ImzW4yPleH19hLsJh7oAOAbjPu3GpIstxUt26VYFS7u8tr7D3Gk7BgoIqNlYt1Azxhc6ftnpDKZnF0fs6ixRpkKBl26eHiIlSDchj4PbqVx/UCRgBLthffPlFnXxetnOy6aczwoihh24vav8nX1pOU+BwjbwAD31qjGzhgSogacqWC31ks8wv+ARb22Wil/+kulxgwWREsGE0g664Pr8IVDuYMzXR1uLxAyDjyeXpxXYYkwOYKJXhcRRjrGlhA4DP7wqxHrfIqyq4us/jkfS0WWNi+DAxHXUCK5sRhwi2K51bFarGz5oxi+4oDnYaJbfOO9kw0CvIS7YpfGCNxfbbqQzn8mIa36OWj8vShnc4/49mmMa99GlAxJcb8+2E4vxgifgpgBB6zl8+KzqTrA3HbGlMVkN6kHZXljGTSxgXTpOoQETVxNfP/OqUjdlRcPtt+oWNvhX/f02f09EGUM9puQEnCMM3HE/JS7ovoYJLS0B3gKhrEP/p/2w2/DJFE+4NlfqG3aH4JPWJ+CQth2sX3II5ZtV/VJJOiaRtFHab6CpYcxc1Su0nz4CUl6BsEzrgwMRgBxPWaC5LCrACUG9yfzZGZGLVDRcltw5NjbNW95X+P3kq9hERvrhhNHqu9fcTkX1XZDhu2PBvpPbrSEaitNKsg4jaAVWpGpKKdWfQWTO6qkXG8uyQpPpTiL23JM26xS0qP6LodCCL/pXehULSl967PXCDx6TC+w7FX7oDKMKvfHKNh7DAVukV9sPnKEiQWIJu94FpEGGXkT9UREseCbgLyjsJRCy2sAuJDMB7GAgDIDBy2Hr8xGjfp3YZxcmasd75CRbwlYYo/RWhYGs8m4hJSoBKO8uF/ECQii4Oc6T/fjfwYBy0uHrkZBeXC/5gL16688tdvnqAuCWFZuM/oYVUsLDHo3mctG+LxSE2hLxPxe2EZZwkkYrckWu4y9v/IzBDyKEJUSa8tyNIxErxvAgkca2dygl2o/+Q/781lcl5hNyOwVtPw9SzhewHvYXfkhBfSAlBqfmGxfs9p73PbK9stCpet2DEaEYJInEUgaikT+OCqDisoR8LDXiLoR5E5DOdtXRyhrn3ip7dxD5uyPTWaWzvVpc4kUeoIPDcRkoTrjvAvY4kcbjacS67hP4AulH1uU2nF8yJvsDPFktjmnt2auHJ+ZpVxj+hrr7PDw77A4k6iE+lakxMqngv3PogJB4UNdOZzsguJgiZ4oDKLv154RHdyuEItBISRwReoHPum72jw+3l9TE2QLpNyU1xr3VPDUtUWabWUZ2SW+4JicKSFD/qH1fAYHCh+idkf2fXvDItCm68vmf5/VKXnaWGeUNmISF4xMYjEqDgfmj6jvs6huEVKdmnKOhlQC76/0JjiJFf/mIkdEgR4FfYqjVm/y+NJ3F8732v/R75TUxX38bMUDeEfibseO4ZwiAC6o/MEamkZcp37r6SDOyOohASnLWBTtKXS3fws5BNP3jAzVJtmrqHeZwpSLmp/feVceHYzk2Z0GEalmQdgqp/JGOqUgoGgD8OZdYJmiPMm/iJFNcUbu7/gz9B/+CoSEOPvVqoBjU6eE6uZJACHAqSPccfq5uIBjGVAY8MBEKtDQSqtiO1FZSJFFwcW3tDoCiRc6OUhJPW8pgCKDv+cClNd/46RoesvCtoFQ1POlawMSwEsd8N4URqV5h3ZoiYOvzSOi6BWUbcvutxKArKGxMA6fbpvlZ1Xj74Eo2LLxygbWNKgmoWXft1Jln81C4oq2A1inFSY/7++qI3W3RXQ/aegQIKpl6H3DXHI1aWsprKa0Dd4QBLK3rpEnWcenKdxWayepleXHL3k74zQ45DGUvLuPIFSVaCzramc0ZDlYLr3MIe5/l+xvkKtDMdivfXUMU6cLSWWpUAKsAYiOu/XbuNRgLhfyPb0ncdrFbgb1zxjvqz9PVl/cigf12n7OgJwvwV10WUvsGjOM4N1n0FkTAE8d4QbPIa8cCIXrbpSXuv2T2oJrc4kvrGuOj1OTJXnLaVbVcO2cPSZJOnxILaHBkr+E+IQyGAIBm7l/urKNvAKUOCdjXNv54eocoGSplCwBou1/WgU9wb/IL1AmDL3ioUk9+UOuRQsKSSlpK9GkyCgWRoLVk5Y1eOx8MhtHGGhEqItvNvWvOPvKhccaXLCBL3ZF9aXHdgRd4CJ8IyE6ZSPHnBeqpV0Ee4c0yBVQyjnYi/Qx7Y9SRaqeoE8vcl29j9Xt/Q2zfbP8BlPW71TLpYNCPstVVBqXJ6e6ZOywfHdcPfNqRqPDpjViHBJjNaVJqsS7b64tZkn6zCLS4VlJT+exeJH1euZ9kzF6jd8w1YNXYaV1Xa4+lIEPNeRXVtJ9KWy4deSjuUJZfBuPaYpB2INchOx/fSMTDq/nqqIR2lJuEhhTjEm5xmdJvoWJuhzXDfefNuU3yQz/fMXHWw+tzLVzZeF+FyN0nmfCuaCebNCGsDQoIZZ1EJfHB6CYTao4ND2iTvnZLw2V+rgP9e5Z5+B3JDXaQRgYq8jSErSeykEoLcqNrSo1oODtsIHns5exUx3TubE+YzHhG8cMQsqTxn6Yue/svuMQg3tUXnaRWFqNSMYvf+AvEYWA/wWJffNd5jZ0DE6KvFrOQze/HsRdUg5uLHgGJf/aHcxiFv77ssjYUsW942Tp6ogtv6q220lfBG9dXBYmjfPgpYJvVrbwm+3TW9zknNyPhTTSlPyZzsuxh8jn8XFTiDMNUpZ5npFhWFfrn3VMHaLGNccaRK5oqThum0uf6EUamsYFvQjPnfzvtZdZUcj24uCt0+O0GD8sgMtkEzRoqBO/AHqlofOyvXH2teE6vbDj01ax1DKl+ipQCuviWtkEocdqdO8VlKiSwidHbCzrTMyvd5T+XWg00hjx3xwV0d+2fEBuOXqmVODnOn9R3EjbxFcsuxybrZdLcSqT4cfd01VJb7AadqkNX5B3MdDt+AR67Rflcv5buy+Tuc8w3hWE1oQqE3wv8fb+xKZBoknfwwNhQFy+qFZyXUqlCLjLvb10RGWC0nhPOG08lSm+DT+PnIdsCwL50H/D/Kslq/OgN3fTK8zcqU8/6cFYt6OUmdIQNjCucG8lcSprW2lzjklD/+BG826NVlgC4v9gx9PQ3txtYvXQGB0+j/iKGA3ZZzYw5CbiQdw8e4peq+Y2Ojs8p80T8v+vMb3PoGUzPIxA6BVbE2f30z2wqap9USCaUyeViKgrDXZHHIMw5KUxGIV4nc6EKMab1HLfLI4owa44oPg9avFaJ+5PbnZ6woF5Aso5EFMYqBvP/XDXFiC3MGq1Jj73lKYKetkNQfkelwDc8GMbfO6ExkXANfgDvBs9vyO/R3fvFowNhK703NMMegIoGaIrgBJtYzvMgGc0Ew3A6UY2FZzMesfaTLz8+siHVwdktaer5/xMrKyjeus8EygpfAcQa9cdf4jfC2s0/yGUuFsLrGvfPC3edK3HiTmzZM9NhvHpRElZimz9SpKZ8ijFdN1RE36VsXUkCDk7D+aNezlWSE8B40v1NAJ8ZHiQ46axB6pks8nXsnBXOANnInXxsDKE65b/7BB4UcutKhDcRG9M772IzyvGtcreRvsFNGOMTQKDDfKDLcVnyKsIUjrIGQWE75SkVIWn1pTzjW/Xy1yvg6gBD8Q9Rv4TMPKHq+KgNsMgLbNYBUdJcZ9XJNr5PQYB7nkgNd3+Js+T1p0CX+b9S9pHicnK/rcQU6XFd2QRU+BBzCGxAUnJOGgo7a0oT2mzf5H5HgS/hOJ0YdreSsSiLHo95G7yXmjZg5z042ifsPU+w6Xu/4Sw4B0JZZqchZFLsCv8s3jD4OElf2YG4cfEemJOrLzQQTz7jCweyoYCtsvlO+rHKo3Y5RUQiwT4mSGUrUOqD4pB0AELgw5WrkMUh/6fdXq0dq81tsgMEBYnY4dMdrJ6NkD/FT9yvTbJueRnrtQGuLLHXeqVflizeB7n0Q2I4B4Gqnc/AH0eKPy4u2WJNxW2ADhE4p9DjuvvaCwSicUIGSAJNhkzmDmMycI2SHTmZuz6Vvx9IJvzy/6qOK3bvFqwLOxPoW6ElKGAuAlzOvLQYrRBJ4gPTiZ/6mGuXCXyQBExPPkpisapO/BzReS90+MlvEcj3Ca42fS3gWXIn3sBd1RFWoQzTqBDJ2zPOnzBb9+ss0tZgin6lNiq3xkZVc9+lEvqlSTq0yPtzY8gl+LdVWYM+mUpVEVu70QzZ/x5Kx+Y9IeVJqvsfxL2+7C/eO1ku5secVo/YoSu9UYLFLUQ4JmbMoNgBXYA66yLx/WV3xzBMFw711n7DUtIdKD6Sz24OywCn30bcaNNynWhN3jT9YyncCaqnwFAGTepMHHyTk77pzX3zqQXur/wSIUB2FHmtblSZpcK3neMVkCtds4RHyY3dRNovIA52xhjaEF0SjfDmyoqnpBoB/D9IPnmTvUmNjmgU0QJrV/Sp8CHX/FoYQGJgQkQKX0Nq/7JSSk/KRL9sUzeGulPdcb4HnOF+yb+ig9OCUH/MgoQdc7QRo7bw1yjCiursyz4Jq5weZGazQsFWz51zzM8xihM2Tgnd5heMhZxIt2mP33KUg7MunjgXe3QnT7DNmET8rF3XJ2fElXJsJbZj7jJTQjiOvjvgR4MXTLSpG0k2SbAtUaUIlI+5KlhHWMJEw5gQqRu01BswToyDpqoKqbofdIhxk8qMqVV4OmoTRxp2Gq+p1pgpAJMieSb+3pejgqJ2ZCp5R/Pw5Foq8yJFB3wzLSosMMMi66oljjDHzRLcCzONQOMs3XpxT1Iba3WirRv8wYdASVGWnt7uTwji0YExJCGEgGRJer/LH08AfP9q59IH6r5zgqbubI2lWIfde9NuAMCdsuMpx/fblhMGo4GOMTGGrHMFI66v3AkEjkBHfRa6npSbb1PHmtwlZ0yajph9K08TuWNXECkz6xEQO8xeX9YTvs9rWAmtH1YBoqhsmMGnBETQO3htz5nN693EcNSH8CB7ZjHB4/f/0zfTrqQE9zQiwa9Qton/NDrf+fS2B9DlwIOItzKF5c1mVYLYNpzQO8gnsK7mIoYRuMSQPL3VOlhhLDwpJGs06F82r68DS+Y5wNQViGqW65wwIHuIFddEZ3PnlzbAXFkOsLefwrHLTapKDhojEhSF27ylWiG4bwwf+C0R8QBbO/vLuGKJWBWdllfKrDrtwWS8sM/jpbgF8cgfFwppAfe7A5Jw39mQDY5JSJhJJ6BfKzwOxHTzFSyLW6//ZzovOkjVWhaUg7iqmmDiNyuXdOqAq+j6BGIqBYKpApprmkmBSmqgWNfotbIcaJVnokfJAoKmw9rYtNt43qORJ+ayF5JA5JRoEI4fyZseH6Iq7IWf7uEp2G8w7JNIQxh1GnUSmxI0EmfVM+BNIrgV2HcrlvVPAtNEIcC34aO7nTmlv2sNPg3S8iKg+/gydrPWykJCgO3WdB0c3hdFGNGqqxOKDhQ9UvXomvl47hBmOj0gyoLxw5GiH/NBDyrS0OEO6pCAhuEeeoX5NuuGe+tCRXynjBNkaQIYuSH2d1wIYMdytMwY1Z+VaBxc1ZKJo3RBuuc3pJ/T0Kk/OqbbNfFNc+88XrmDQ9dQBSIEAb3TK6bnjI+xPX2H0itFzKpjLNDAtzFhPI5BKnrlYrlhCMycEv+wNx4EKBS0R2B3RyMROM/RCE1FZbEF5XarrqvM5unhjITTckFbJlp2dwyMFIAwQJkiN7OYJ7E8shQKIo8E3cq6l8gvgmBmlRerpRWT4c4Qt/Hb4WNE+J1Su7zkddJ2mkoXb7NrkWSFzfdTiPGTv2aUwzwtkTYUSq04sYxWUFIrLTykeNPPZisfQLJ0UAre8lJn3Lf2rPwKrgC4RBbqG+URvH1yrOChdKfm4DwZOylak9LTHy3itQP5o4Z1JOLzNFy2v5kbj0JnAdd9oJStdpxrFsrMyUTbPWvkzS+mahG2NNwegO/VkcCGDBaD/TinjqUtPw2B1sVFT0vcr4Khry1KQLuDRFRu/1HWzmE5gedAf95R6M0yrQJmHHA0Rrm273vGZZ3wxdHCpgxc74jVPDp/TG1/ZBiHc1hCWRgio1ntQKziyQAAGwZcJh8zB+OLQOAVLzo7ZM04/kQR6QZtMQZKWYgdaitFeZqdbx2NCHIweXKscuXeFD8K6qfjhjH+ZhNeXHWO7DjCCXZsxt5PnsZCP50a9EUxrWxO4q90F5rvTDXVcMAoLmDZFve6kZ2WwoXBxtP65CtVeVUZMfRfQclu7y3rbxbypLyTt9/sfSo7TEJmJmRT0hfB0o5h/fODYVdzMMTW0/UxvoEcwWlUu4RwABo2oIu5X3RPSnMIO5GQYBn/G9FedVGVRdkinrYzpjvwLphgAtl0DJXXNM8Y7vOznPR9CW00ek5FYMJAJbr97EkKwWHpfvGKrLp5iZhqQjq3W+NDhGbctVrReKLnAPbVuF1sfK58tANU8b0kGZXSRAqBOzy5yWqGZxDWJyrL7SpujCLViEZGUFm66/eSh1XrjjFP2AwMphezIuBbw5k5+Vqnkrag/MFmqTTDotQpDbz/xDZOrKBOEVUCCNCfIFX4cHEZ1v3LjuWi+7h6kRnIIWYGcjg49JoX4w0nCw6z9EyjhDbW/Je/Vxfm4fQiNpxTN3YcuXvZMb5leeVlBRwH9/FcKGN8uyyRHGuH2h/g56AmInnljnEefaNhJx9FMFG9ABB93eSgNhcgAA=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4" name="AutoShape 6" descr="data:image/webp;base64,UklGRtAXAABXRUJQVlA4IMQXAADwjwCdASriAFoBPrFKnUimI6ITWh5IZAsE9LckfXe2Hgo+GCKVjADeeZfMQvRX+L7ff894j+Vn4r7m+wZmv7LcJP+N/cPTHwz+YmoQ9ztEfeb7t34mqz4J9gLzA/2niIfg/9f7A/81/u//c/z3sr6Nnrv2GOmgY1Bv+6RElo+6GWqv2WshAcBTc3Nv9gVNSpTfwYTyhtH1ktu9Czmzz7npFbeGkq104D17+I1OF0dCJQkELxTw3sanD9+4M5TZX4j8OJC3iLOHB50Xr98cwQc4tvArypTpLKyghp5/BvJNUw5V90aF1FXZiVFvmsVTXq/9TruZUnKxOt+X2Eoj3mj2XhpFTs/hBNsA/PaKSH8C+PGxx6uadTWkql1uUM8EoXReSLpatFJF0KhgUdXb0k9s1vMgmD+ZlQYNlgcB6Aualq4dIdBBjRfNBD1Qnhc1y1oozEK1/QL0croLUsA5BuYlA/G7DEa7LYH8OsyouFQEPqih5OoustbLEs/WBA7mQtwfz7f3SLpr/QGfkBZ/N/yWfBYTVKMpVSJIkHls0CJU2XRVnZKNBKUfUAqYvozE85hfNqRPl6NReAuzetuJxjqjbsiQtDFrPzxZ+SblfZf/TiYjYRUWYywxKf54r/GLP6GiTg/W50vsi1UBcpfU6F85zORFgS9GuZ6YDL0REeBJbceutyXJYdF1Wia6pX4mVXIGx/Ztx0RvTobqKnwHTyjO0O29hPNHRDIM5DpD8pvCAWddUMAqWURG4NmfMYlxQTiDjsjCctOodkybRY2Aty+JYGR4h36TxdzZVieVtloVAF/v/e21AkX6pQZBTbW5u90+XCqtmMhZGrhcYyfMDsvyrvz1dNwQFerY1QYtmJQKWJFvvpgj/2FluprYSzAzhfnRNGIygVKCEbsz+N+ntGhDbv4G33SZxvHfhmK++S/LD+t9aiqAgLCI0UyXgBeTbGZhbHxk2gRm0XPqiXYDdpCWzZfRbtELBW+4ujvBxGHjpqEY1if+Ol+WUyuWm2eORhRcDNG8CVgqlLwJkMC+WF9X1a19aJpVxAd+SALU1wZpOSfEcSnu2WiWG0zXJSUuZsDjkKpB2tPLvLii+rrQbmsnSyYB9SIia7dpFCZ2TGspxK+a5BmDT02o20BPnhJmB3d2S4azuBSYSTNKxeEv3cLWQ45Atd32cgXzKnn6+iURClzW+5eaX/DRdgZIcHvtdU5D2u/274ff5y91HCkC1MuT8OH4wSqiDTF6eaifXvkGf71a4Nl3fWWpLZGjhyn9doJj/yDwucOlnslNAXNxpZCuN+x18Jwq6eSFVQB2VwOKtJm+rfagPt1GUOTo/4FtFVC2IRrYMWXiOXvmPJTd8RAUTLJtNYBEv+fjV21drqDjf5Dz4ImzW4yPleH19hLsJh7oAOAbjPu3GpIstxUt26VYFS7u8tr7D3Gk7BgoIqNlYt1Azxhc6ftnpDKZnF0fs6ixRpkKBl26eHiIlSDchj4PbqVx/UCRgBLthffPlFnXxetnOy6aczwoihh24vav8nX1pOU+BwjbwAD31qjGzhgSogacqWC31ks8wv+ARb22Wil/+kulxgwWREsGE0g664Pr8IVDuYMzXR1uLxAyDjyeXpxXYYkwOYKJXhcRRjrGlhA4DP7wqxHrfIqyq4us/jkfS0WWNi+DAxHXUCK5sRhwi2K51bFarGz5oxi+4oDnYaJbfOO9kw0CvIS7YpfGCNxfbbqQzn8mIa36OWj8vShnc4/49mmMa99GlAxJcb8+2E4vxgifgpgBB6zl8+KzqTrA3HbGlMVkN6kHZXljGTSxgXTpOoQETVxNfP/OqUjdlRcPtt+oWNvhX/f02f09EGUM9puQEnCMM3HE/JS7ovoYJLS0B3gKhrEP/p/2w2/DJFE+4NlfqG3aH4JPWJ+CQth2sX3II5ZtV/VJJOiaRtFHab6CpYcxc1Su0nz4CUl6BsEzrgwMRgBxPWaC5LCrACUG9yfzZGZGLVDRcltw5NjbNW95X+P3kq9hERvrhhNHqu9fcTkX1XZDhu2PBvpPbrSEaitNKsg4jaAVWpGpKKdWfQWTO6qkXG8uyQpPpTiL23JM26xS0qP6LodCCL/pXehULSl967PXCDx6TC+w7FX7oDKMKvfHKNh7DAVukV9sPnKEiQWIJu94FpEGGXkT9UREseCbgLyjsJRCy2sAuJDMB7GAgDIDBy2Hr8xGjfp3YZxcmasd75CRbwlYYo/RWhYGs8m4hJSoBKO8uF/ECQii4Oc6T/fjfwYBy0uHrkZBeXC/5gL16688tdvnqAuCWFZuM/oYVUsLDHo3mctG+LxSE2hLxPxe2EZZwkkYrckWu4y9v/IzBDyKEJUSa8tyNIxErxvAgkca2dygl2o/+Q/781lcl5hNyOwVtPw9SzhewHvYXfkhBfSAlBqfmGxfs9p73PbK9stCpet2DEaEYJInEUgaikT+OCqDisoR8LDXiLoR5E5DOdtXRyhrn3ip7dxD5uyPTWaWzvVpc4kUeoIPDcRkoTrjvAvY4kcbjacS67hP4AulH1uU2nF8yJvsDPFktjmnt2auHJ+ZpVxj+hrr7PDw77A4k6iE+lakxMqngv3PogJB4UNdOZzsguJgiZ4oDKLv154RHdyuEItBISRwReoHPum72jw+3l9TE2QLpNyU1xr3VPDUtUWabWUZ2SW+4JicKSFD/qH1fAYHCh+idkf2fXvDItCm68vmf5/VKXnaWGeUNmISF4xMYjEqDgfmj6jvs6huEVKdmnKOhlQC76/0JjiJFf/mIkdEgR4FfYqjVm/y+NJ3F8732v/R75TUxX38bMUDeEfibseO4ZwiAC6o/MEamkZcp37r6SDOyOohASnLWBTtKXS3fws5BNP3jAzVJtmrqHeZwpSLmp/feVceHYzk2Z0GEalmQdgqp/JGOqUgoGgD8OZdYJmiPMm/iJFNcUbu7/gz9B/+CoSEOPvVqoBjU6eE6uZJACHAqSPccfq5uIBjGVAY8MBEKtDQSqtiO1FZSJFFwcW3tDoCiRc6OUhJPW8pgCKDv+cClNd/46RoesvCtoFQ1POlawMSwEsd8N4URqV5h3ZoiYOvzSOi6BWUbcvutxKArKGxMA6fbpvlZ1Xj74Eo2LLxygbWNKgmoWXft1Jln81C4oq2A1inFSY/7++qI3W3RXQ/aegQIKpl6H3DXHI1aWsprKa0Dd4QBLK3rpEnWcenKdxWayepleXHL3k74zQ45DGUvLuPIFSVaCzramc0ZDlYLr3MIe5/l+xvkKtDMdivfXUMU6cLSWWpUAKsAYiOu/XbuNRgLhfyPb0ncdrFbgb1zxjvqz9PVl/cigf12n7OgJwvwV10WUvsGjOM4N1n0FkTAE8d4QbPIa8cCIXrbpSXuv2T2oJrc4kvrGuOj1OTJXnLaVbVcO2cPSZJOnxILaHBkr+E+IQyGAIBm7l/urKNvAKUOCdjXNv54eocoGSplCwBou1/WgU9wb/IL1AmDL3ioUk9+UOuRQsKSSlpK9GkyCgWRoLVk5Y1eOx8MhtHGGhEqItvNvWvOPvKhccaXLCBL3ZF9aXHdgRd4CJ8IyE6ZSPHnBeqpV0Ee4c0yBVQyjnYi/Qx7Y9SRaqeoE8vcl29j9Xt/Q2zfbP8BlPW71TLpYNCPstVVBqXJ6e6ZOywfHdcPfNqRqPDpjViHBJjNaVJqsS7b64tZkn6zCLS4VlJT+exeJH1euZ9kzF6jd8w1YNXYaV1Xa4+lIEPNeRXVtJ9KWy4deSjuUJZfBuPaYpB2INchOx/fSMTDq/nqqIR2lJuEhhTjEm5xmdJvoWJuhzXDfefNuU3yQz/fMXHWw+tzLVzZeF+FyN0nmfCuaCebNCGsDQoIZZ1EJfHB6CYTao4ND2iTvnZLw2V+rgP9e5Z5+B3JDXaQRgYq8jSErSeykEoLcqNrSo1oODtsIHns5exUx3TubE+YzHhG8cMQsqTxn6Yue/svuMQg3tUXnaRWFqNSMYvf+AvEYWA/wWJffNd5jZ0DE6KvFrOQze/HsRdUg5uLHgGJf/aHcxiFv77ssjYUsW942Tp6ogtv6q220lfBG9dXBYmjfPgpYJvVrbwm+3TW9zknNyPhTTSlPyZzsuxh8jn8XFTiDMNUpZ5npFhWFfrn3VMHaLGNccaRK5oqThum0uf6EUamsYFvQjPnfzvtZdZUcj24uCt0+O0GD8sgMtkEzRoqBO/AHqlofOyvXH2teE6vbDj01ax1DKl+ipQCuviWtkEocdqdO8VlKiSwidHbCzrTMyvd5T+XWg00hjx3xwV0d+2fEBuOXqmVODnOn9R3EjbxFcsuxybrZdLcSqT4cfd01VJb7AadqkNX5B3MdDt+AR67Rflcv5buy+Tuc8w3hWE1oQqE3wv8fb+xKZBoknfwwNhQFy+qFZyXUqlCLjLvb10RGWC0nhPOG08lSm+DT+PnIdsCwL50H/D/Kslq/OgN3fTK8zcqU8/6cFYt6OUmdIQNjCucG8lcSprW2lzjklD/+BG826NVlgC4v9gx9PQ3txtYvXQGB0+j/iKGA3ZZzYw5CbiQdw8e4peq+Y2Ojs8p80T8v+vMb3PoGUzPIxA6BVbE2f30z2wqap9USCaUyeViKgrDXZHHIMw5KUxGIV4nc6EKMab1HLfLI4owa44oPg9avFaJ+5PbnZ6woF5Aso5EFMYqBvP/XDXFiC3MGq1Jj73lKYKetkNQfkelwDc8GMbfO6ExkXANfgDvBs9vyO/R3fvFowNhK703NMMegIoGaIrgBJtYzvMgGc0Ew3A6UY2FZzMesfaTLz8+siHVwdktaer5/xMrKyjeus8EygpfAcQa9cdf4jfC2s0/yGUuFsLrGvfPC3edK3HiTmzZM9NhvHpRElZimz9SpKZ8ijFdN1RE36VsXUkCDk7D+aNezlWSE8B40v1NAJ8ZHiQ46axB6pks8nXsnBXOANnInXxsDKE65b/7BB4UcutKhDcRG9M772IzyvGtcreRvsFNGOMTQKDDfKDLcVnyKsIUjrIGQWE75SkVIWn1pTzjW/Xy1yvg6gBD8Q9Rv4TMPKHq+KgNsMgLbNYBUdJcZ9XJNr5PQYB7nkgNd3+Js+T1p0CX+b9S9pHicnK/rcQU6XFd2QRU+BBzCGxAUnJOGgo7a0oT2mzf5H5HgS/hOJ0YdreSsSiLHo95G7yXmjZg5z042ifsPU+w6Xu/4Sw4B0JZZqchZFLsCv8s3jD4OElf2YG4cfEemJOrLzQQTz7jCweyoYCtsvlO+rHKo3Y5RUQiwT4mSGUrUOqD4pB0AELgw5WrkMUh/6fdXq0dq81tsgMEBYnY4dMdrJ6NkD/FT9yvTbJueRnrtQGuLLHXeqVflizeB7n0Q2I4B4Gqnc/AH0eKPy4u2WJNxW2ADhE4p9DjuvvaCwSicUIGSAJNhkzmDmMycI2SHTmZuz6Vvx9IJvzy/6qOK3bvFqwLOxPoW6ElKGAuAlzOvLQYrRBJ4gPTiZ/6mGuXCXyQBExPPkpisapO/BzReS90+MlvEcj3Ca42fS3gWXIn3sBd1RFWoQzTqBDJ2zPOnzBb9+ss0tZgin6lNiq3xkZVc9+lEvqlSTq0yPtzY8gl+LdVWYM+mUpVEVu70QzZ/x5Kx+Y9IeVJqvsfxL2+7C/eO1ku5secVo/YoSu9UYLFLUQ4JmbMoNgBXYA66yLx/WV3xzBMFw711n7DUtIdKD6Sz24OywCn30bcaNNynWhN3jT9YyncCaqnwFAGTepMHHyTk77pzX3zqQXur/wSIUB2FHmtblSZpcK3neMVkCtds4RHyY3dRNovIA52xhjaEF0SjfDmyoqnpBoB/D9IPnmTvUmNjmgU0QJrV/Sp8CHX/FoYQGJgQkQKX0Nq/7JSSk/KRL9sUzeGulPdcb4HnOF+yb+ig9OCUH/MgoQdc7QRo7bw1yjCiursyz4Jq5weZGazQsFWz51zzM8xihM2Tgnd5heMhZxIt2mP33KUg7MunjgXe3QnT7DNmET8rF3XJ2fElXJsJbZj7jJTQjiOvjvgR4MXTLSpG0k2SbAtUaUIlI+5KlhHWMJEw5gQqRu01BswToyDpqoKqbofdIhxk8qMqVV4OmoTRxp2Gq+p1pgpAJMieSb+3pejgqJ2ZCp5R/Pw5Foq8yJFB3wzLSosMMMi66oljjDHzRLcCzONQOMs3XpxT1Iba3WirRv8wYdASVGWnt7uTwji0YExJCGEgGRJer/LH08AfP9q59IH6r5zgqbubI2lWIfde9NuAMCdsuMpx/fblhMGo4GOMTGGrHMFI66v3AkEjkBHfRa6npSbb1PHmtwlZ0yajph9K08TuWNXECkz6xEQO8xeX9YTvs9rWAmtH1YBoqhsmMGnBETQO3htz5nN693EcNSH8CB7ZjHB4/f/0zfTrqQE9zQiwa9Qton/NDrf+fS2B9DlwIOItzKF5c1mVYLYNpzQO8gnsK7mIoYRuMSQPL3VOlhhLDwpJGs06F82r68DS+Y5wNQViGqW65wwIHuIFddEZ3PnlzbAXFkOsLefwrHLTapKDhojEhSF27ylWiG4bwwf+C0R8QBbO/vLuGKJWBWdllfKrDrtwWS8sM/jpbgF8cgfFwppAfe7A5Jw39mQDY5JSJhJJ6BfKzwOxHTzFSyLW6//ZzovOkjVWhaUg7iqmmDiNyuXdOqAq+j6BGIqBYKpApprmkmBSmqgWNfotbIcaJVnokfJAoKmw9rYtNt43qORJ+ayF5JA5JRoEI4fyZseH6Iq7IWf7uEp2G8w7JNIQxh1GnUSmxI0EmfVM+BNIrgV2HcrlvVPAtNEIcC34aO7nTmlv2sNPg3S8iKg+/gydrPWykJCgO3WdB0c3hdFGNGqqxOKDhQ9UvXomvl47hBmOj0gyoLxw5GiH/NBDyrS0OEO6pCAhuEeeoX5NuuGe+tCRXynjBNkaQIYuSH2d1wIYMdytMwY1Z+VaBxc1ZKJo3RBuuc3pJ/T0Kk/OqbbNfFNc+88XrmDQ9dQBSIEAb3TK6bnjI+xPX2H0itFzKpjLNDAtzFhPI5BKnrlYrlhCMycEv+wNx4EKBS0R2B3RyMROM/RCE1FZbEF5XarrqvM5unhjITTckFbJlp2dwyMFIAwQJkiN7OYJ7E8shQKIo8E3cq6l8gvgmBmlRerpRWT4c4Qt/Hb4WNE+J1Su7zkddJ2mkoXb7NrkWSFzfdTiPGTv2aUwzwtkTYUSq04sYxWUFIrLTykeNPPZisfQLJ0UAre8lJn3Lf2rPwKrgC4RBbqG+URvH1yrOChdKfm4DwZOylak9LTHy3itQP5o4Z1JOLzNFy2v5kbj0JnAdd9oJStdpxrFsrMyUTbPWvkzS+mahG2NNwegO/VkcCGDBaD/TinjqUtPw2B1sVFT0vcr4Khry1KQLuDRFRu/1HWzmE5gedAf95R6M0yrQJmHHA0Rrm273vGZZ3wxdHCpgxc74jVPDp/TG1/ZBiHc1hCWRgio1ntQKziyQAAGwZcJh8zB+OLQOAVLzo7ZM04/kQR6QZtMQZKWYgdaitFeZqdbx2NCHIweXKscuXeFD8K6qfjhjH+ZhNeXHWO7DjCCXZsxt5PnsZCP50a9EUxrWxO4q90F5rvTDXVcMAoLmDZFve6kZ2WwoXBxtP65CtVeVUZMfRfQclu7y3rbxbypLyTt9/sfSo7TEJmJmRT0hfB0o5h/fODYVdzMMTW0/UxvoEcwWlUu4RwABo2oIu5X3RPSnMIO5GQYBn/G9FedVGVRdkinrYzpjvwLphgAtl0DJXXNM8Y7vOznPR9CW00ek5FYMJAJbr97EkKwWHpfvGKrLp5iZhqQjq3W+NDhGbctVrReKLnAPbVuF1sfK58tANU8b0kGZXSRAqBOzy5yWqGZxDWJyrL7SpujCLViEZGUFm66/eSh1XrjjFP2AwMphezIuBbw5k5+Vqnkrag/MFmqTTDotQpDbz/xDZOrKBOEVUCCNCfIFX4cHEZ1v3LjuWi+7h6kRnIIWYGcjg49JoX4w0nCw6z9EyjhDbW/Je/Vxfm4fQiNpxTN3YcuXvZMb5leeVlBRwH9/FcKGN8uyyRHGuH2h/g56AmInnljnEefaNhJx9FMFG9ABB93eSgNhcgAA=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pic>
        <p:nvPicPr>
          <p:cNvPr id="1032" name="Picture 8" descr="http://ecx.images-amazon.com/images/I/41G5h1eWjEL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5179" y="1808820"/>
            <a:ext cx="3105150" cy="4762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3C1936DE-5F51-46C9-A1DB-6E48CDB9F89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17547" y="1808820"/>
            <a:ext cx="4762500" cy="4762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656051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3"/>
          <p:cNvSpPr txBox="1">
            <a:spLocks noChangeArrowheads="1"/>
          </p:cNvSpPr>
          <p:nvPr/>
        </p:nvSpPr>
        <p:spPr bwMode="auto">
          <a:xfrm>
            <a:off x="328580" y="37121"/>
            <a:ext cx="8399483" cy="5100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55" tIns="46028" rIns="92055" bIns="46028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5000"/>
              <a:buFont typeface="Wingdings" pitchFamily="2" charset="2"/>
              <a:buNone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eaLnBrk="1" hangingPunct="1">
              <a:spcBef>
                <a:spcPts val="0"/>
              </a:spcBef>
              <a:buClr>
                <a:srgbClr val="FFFFCC"/>
              </a:buClr>
            </a:pPr>
            <a:r>
              <a:rPr lang="zh-TW" altLang="en-US" sz="28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  <a:cs typeface="Times New Roman" panose="02020603050405020304" pitchFamily="18" charset="0"/>
              </a:rPr>
              <a:t>读经的艺术 </a:t>
            </a:r>
            <a:r>
              <a:rPr lang="en-US" altLang="zh-TW" sz="2800" dirty="0">
                <a:latin typeface="+mj-lt"/>
                <a:ea typeface="DFKai-SB" panose="03000509000000000000" pitchFamily="65" charset="-120"/>
                <a:cs typeface="Times New Roman" panose="02020603050405020304" pitchFamily="18" charset="0"/>
              </a:rPr>
              <a:t>(</a:t>
            </a:r>
            <a:r>
              <a:rPr lang="en-US" sz="2800" dirty="0">
                <a:latin typeface="+mj-lt"/>
                <a:ea typeface="DFKai-SB" panose="03000509000000000000" pitchFamily="65" charset="-120"/>
                <a:cs typeface="Times New Roman" panose="02020603050405020304" pitchFamily="18" charset="0"/>
              </a:rPr>
              <a:t>How to Read the Bible for All Its Worth</a:t>
            </a:r>
            <a:r>
              <a:rPr lang="en-US" altLang="zh-TW" sz="2800" b="1" dirty="0">
                <a:latin typeface="+mj-lt"/>
                <a:ea typeface="DFKai-SB" panose="03000509000000000000" pitchFamily="65" charset="-120"/>
                <a:cs typeface="Times New Roman" panose="02020603050405020304" pitchFamily="18" charset="0"/>
              </a:rPr>
              <a:t>)</a:t>
            </a:r>
            <a:endParaRPr lang="en-US" sz="2800" b="1" dirty="0">
              <a:latin typeface="+mj-lt"/>
              <a:ea typeface="DFKai-SB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2" name="AutoShape 2" descr="data:image/webp;base64,UklGRtAXAABXRUJQVlA4IMQXAADwjwCdASriAFoBPrFKnUimI6ITWh5IZAsE9LckfXe2Hgo+GCKVjADeeZfMQvRX+L7ff894j+Vn4r7m+wZmv7LcJP+N/cPTHwz+YmoQ9ztEfeb7t34mqz4J9gLzA/2niIfg/9f7A/81/u//c/z3sr6Nnrv2GOmgY1Bv+6RElo+6GWqv2WshAcBTc3Nv9gVNSpTfwYTyhtH1ktu9Czmzz7npFbeGkq104D17+I1OF0dCJQkELxTw3sanD9+4M5TZX4j8OJC3iLOHB50Xr98cwQc4tvArypTpLKyghp5/BvJNUw5V90aF1FXZiVFvmsVTXq/9TruZUnKxOt+X2Eoj3mj2XhpFTs/hBNsA/PaKSH8C+PGxx6uadTWkql1uUM8EoXReSLpatFJF0KhgUdXb0k9s1vMgmD+ZlQYNlgcB6Aualq4dIdBBjRfNBD1Qnhc1y1oozEK1/QL0croLUsA5BuYlA/G7DEa7LYH8OsyouFQEPqih5OoustbLEs/WBA7mQtwfz7f3SLpr/QGfkBZ/N/yWfBYTVKMpVSJIkHls0CJU2XRVnZKNBKUfUAqYvozE85hfNqRPl6NReAuzetuJxjqjbsiQtDFrPzxZ+SblfZf/TiYjYRUWYywxKf54r/GLP6GiTg/W50vsi1UBcpfU6F85zORFgS9GuZ6YDL0REeBJbceutyXJYdF1Wia6pX4mVXIGx/Ztx0RvTobqKnwHTyjO0O29hPNHRDIM5DpD8pvCAWddUMAqWURG4NmfMYlxQTiDjsjCctOodkybRY2Aty+JYGR4h36TxdzZVieVtloVAF/v/e21AkX6pQZBTbW5u90+XCqtmMhZGrhcYyfMDsvyrvz1dNwQFerY1QYtmJQKWJFvvpgj/2FluprYSzAzhfnRNGIygVKCEbsz+N+ntGhDbv4G33SZxvHfhmK++S/LD+t9aiqAgLCI0UyXgBeTbGZhbHxk2gRm0XPqiXYDdpCWzZfRbtELBW+4ujvBxGHjpqEY1if+Ol+WUyuWm2eORhRcDNG8CVgqlLwJkMC+WF9X1a19aJpVxAd+SALU1wZpOSfEcSnu2WiWG0zXJSUuZsDjkKpB2tPLvLii+rrQbmsnSyYB9SIia7dpFCZ2TGspxK+a5BmDT02o20BPnhJmB3d2S4azuBSYSTNKxeEv3cLWQ45Atd32cgXzKnn6+iURClzW+5eaX/DRdgZIcHvtdU5D2u/274ff5y91HCkC1MuT8OH4wSqiDTF6eaifXvkGf71a4Nl3fWWpLZGjhyn9doJj/yDwucOlnslNAXNxpZCuN+x18Jwq6eSFVQB2VwOKtJm+rfagPt1GUOTo/4FtFVC2IRrYMWXiOXvmPJTd8RAUTLJtNYBEv+fjV21drqDjf5Dz4ImzW4yPleH19hLsJh7oAOAbjPu3GpIstxUt26VYFS7u8tr7D3Gk7BgoIqNlYt1Azxhc6ftnpDKZnF0fs6ixRpkKBl26eHiIlSDchj4PbqVx/UCRgBLthffPlFnXxetnOy6aczwoihh24vav8nX1pOU+BwjbwAD31qjGzhgSogacqWC31ks8wv+ARb22Wil/+kulxgwWREsGE0g664Pr8IVDuYMzXR1uLxAyDjyeXpxXYYkwOYKJXhcRRjrGlhA4DP7wqxHrfIqyq4us/jkfS0WWNi+DAxHXUCK5sRhwi2K51bFarGz5oxi+4oDnYaJbfOO9kw0CvIS7YpfGCNxfbbqQzn8mIa36OWj8vShnc4/49mmMa99GlAxJcb8+2E4vxgifgpgBB6zl8+KzqTrA3HbGlMVkN6kHZXljGTSxgXTpOoQETVxNfP/OqUjdlRcPtt+oWNvhX/f02f09EGUM9puQEnCMM3HE/JS7ovoYJLS0B3gKhrEP/p/2w2/DJFE+4NlfqG3aH4JPWJ+CQth2sX3II5ZtV/VJJOiaRtFHab6CpYcxc1Su0nz4CUl6BsEzrgwMRgBxPWaC5LCrACUG9yfzZGZGLVDRcltw5NjbNW95X+P3kq9hERvrhhNHqu9fcTkX1XZDhu2PBvpPbrSEaitNKsg4jaAVWpGpKKdWfQWTO6qkXG8uyQpPpTiL23JM26xS0qP6LodCCL/pXehULSl967PXCDx6TC+w7FX7oDKMKvfHKNh7DAVukV9sPnKEiQWIJu94FpEGGXkT9UREseCbgLyjsJRCy2sAuJDMB7GAgDIDBy2Hr8xGjfp3YZxcmasd75CRbwlYYo/RWhYGs8m4hJSoBKO8uF/ECQii4Oc6T/fjfwYBy0uHrkZBeXC/5gL16688tdvnqAuCWFZuM/oYVUsLDHo3mctG+LxSE2hLxPxe2EZZwkkYrckWu4y9v/IzBDyKEJUSa8tyNIxErxvAgkca2dygl2o/+Q/781lcl5hNyOwVtPw9SzhewHvYXfkhBfSAlBqfmGxfs9p73PbK9stCpet2DEaEYJInEUgaikT+OCqDisoR8LDXiLoR5E5DOdtXRyhrn3ip7dxD5uyPTWaWzvVpc4kUeoIPDcRkoTrjvAvY4kcbjacS67hP4AulH1uU2nF8yJvsDPFktjmnt2auHJ+ZpVxj+hrr7PDw77A4k6iE+lakxMqngv3PogJB4UNdOZzsguJgiZ4oDKLv154RHdyuEItBISRwReoHPum72jw+3l9TE2QLpNyU1xr3VPDUtUWabWUZ2SW+4JicKSFD/qH1fAYHCh+idkf2fXvDItCm68vmf5/VKXnaWGeUNmISF4xMYjEqDgfmj6jvs6huEVKdmnKOhlQC76/0JjiJFf/mIkdEgR4FfYqjVm/y+NJ3F8732v/R75TUxX38bMUDeEfibseO4ZwiAC6o/MEamkZcp37r6SDOyOohASnLWBTtKXS3fws5BNP3jAzVJtmrqHeZwpSLmp/feVceHYzk2Z0GEalmQdgqp/JGOqUgoGgD8OZdYJmiPMm/iJFNcUbu7/gz9B/+CoSEOPvVqoBjU6eE6uZJACHAqSPccfq5uIBjGVAY8MBEKtDQSqtiO1FZSJFFwcW3tDoCiRc6OUhJPW8pgCKDv+cClNd/46RoesvCtoFQ1POlawMSwEsd8N4URqV5h3ZoiYOvzSOi6BWUbcvutxKArKGxMA6fbpvlZ1Xj74Eo2LLxygbWNKgmoWXft1Jln81C4oq2A1inFSY/7++qI3W3RXQ/aegQIKpl6H3DXHI1aWsprKa0Dd4QBLK3rpEnWcenKdxWayepleXHL3k74zQ45DGUvLuPIFSVaCzramc0ZDlYLr3MIe5/l+xvkKtDMdivfXUMU6cLSWWpUAKsAYiOu/XbuNRgLhfyPb0ncdrFbgb1zxjvqz9PVl/cigf12n7OgJwvwV10WUvsGjOM4N1n0FkTAE8d4QbPIa8cCIXrbpSXuv2T2oJrc4kvrGuOj1OTJXnLaVbVcO2cPSZJOnxILaHBkr+E+IQyGAIBm7l/urKNvAKUOCdjXNv54eocoGSplCwBou1/WgU9wb/IL1AmDL3ioUk9+UOuRQsKSSlpK9GkyCgWRoLVk5Y1eOx8MhtHGGhEqItvNvWvOPvKhccaXLCBL3ZF9aXHdgRd4CJ8IyE6ZSPHnBeqpV0Ee4c0yBVQyjnYi/Qx7Y9SRaqeoE8vcl29j9Xt/Q2zfbP8BlPW71TLpYNCPstVVBqXJ6e6ZOywfHdcPfNqRqPDpjViHBJjNaVJqsS7b64tZkn6zCLS4VlJT+exeJH1euZ9kzF6jd8w1YNXYaV1Xa4+lIEPNeRXVtJ9KWy4deSjuUJZfBuPaYpB2INchOx/fSMTDq/nqqIR2lJuEhhTjEm5xmdJvoWJuhzXDfefNuU3yQz/fMXHWw+tzLVzZeF+FyN0nmfCuaCebNCGsDQoIZZ1EJfHB6CYTao4ND2iTvnZLw2V+rgP9e5Z5+B3JDXaQRgYq8jSErSeykEoLcqNrSo1oODtsIHns5exUx3TubE+YzHhG8cMQsqTxn6Yue/svuMQg3tUXnaRWFqNSMYvf+AvEYWA/wWJffNd5jZ0DE6KvFrOQze/HsRdUg5uLHgGJf/aHcxiFv77ssjYUsW942Tp6ogtv6q220lfBG9dXBYmjfPgpYJvVrbwm+3TW9zknNyPhTTSlPyZzsuxh8jn8XFTiDMNUpZ5npFhWFfrn3VMHaLGNccaRK5oqThum0uf6EUamsYFvQjPnfzvtZdZUcj24uCt0+O0GD8sgMtkEzRoqBO/AHqlofOyvXH2teE6vbDj01ax1DKl+ipQCuviWtkEocdqdO8VlKiSwidHbCzrTMyvd5T+XWg00hjx3xwV0d+2fEBuOXqmVODnOn9R3EjbxFcsuxybrZdLcSqT4cfd01VJb7AadqkNX5B3MdDt+AR67Rflcv5buy+Tuc8w3hWE1oQqE3wv8fb+xKZBoknfwwNhQFy+qFZyXUqlCLjLvb10RGWC0nhPOG08lSm+DT+PnIdsCwL50H/D/Kslq/OgN3fTK8zcqU8/6cFYt6OUmdIQNjCucG8lcSprW2lzjklD/+BG826NVlgC4v9gx9PQ3txtYvXQGB0+j/iKGA3ZZzYw5CbiQdw8e4peq+Y2Ojs8p80T8v+vMb3PoGUzPIxA6BVbE2f30z2wqap9USCaUyeViKgrDXZHHIMw5KUxGIV4nc6EKMab1HLfLI4owa44oPg9avFaJ+5PbnZ6woF5Aso5EFMYqBvP/XDXFiC3MGq1Jj73lKYKetkNQfkelwDc8GMbfO6ExkXANfgDvBs9vyO/R3fvFowNhK703NMMegIoGaIrgBJtYzvMgGc0Ew3A6UY2FZzMesfaTLz8+siHVwdktaer5/xMrKyjeus8EygpfAcQa9cdf4jfC2s0/yGUuFsLrGvfPC3edK3HiTmzZM9NhvHpRElZimz9SpKZ8ijFdN1RE36VsXUkCDk7D+aNezlWSE8B40v1NAJ8ZHiQ46axB6pks8nXsnBXOANnInXxsDKE65b/7BB4UcutKhDcRG9M772IzyvGtcreRvsFNGOMTQKDDfKDLcVnyKsIUjrIGQWE75SkVIWn1pTzjW/Xy1yvg6gBD8Q9Rv4TMPKHq+KgNsMgLbNYBUdJcZ9XJNr5PQYB7nkgNd3+Js+T1p0CX+b9S9pHicnK/rcQU6XFd2QRU+BBzCGxAUnJOGgo7a0oT2mzf5H5HgS/hOJ0YdreSsSiLHo95G7yXmjZg5z042ifsPU+w6Xu/4Sw4B0JZZqchZFLsCv8s3jD4OElf2YG4cfEemJOrLzQQTz7jCweyoYCtsvlO+rHKo3Y5RUQiwT4mSGUrUOqD4pB0AELgw5WrkMUh/6fdXq0dq81tsgMEBYnY4dMdrJ6NkD/FT9yvTbJueRnrtQGuLLHXeqVflizeB7n0Q2I4B4Gqnc/AH0eKPy4u2WJNxW2ADhE4p9DjuvvaCwSicUIGSAJNhkzmDmMycI2SHTmZuz6Vvx9IJvzy/6qOK3bvFqwLOxPoW6ElKGAuAlzOvLQYrRBJ4gPTiZ/6mGuXCXyQBExPPkpisapO/BzReS90+MlvEcj3Ca42fS3gWXIn3sBd1RFWoQzTqBDJ2zPOnzBb9+ss0tZgin6lNiq3xkZVc9+lEvqlSTq0yPtzY8gl+LdVWYM+mUpVEVu70QzZ/x5Kx+Y9IeVJqvsfxL2+7C/eO1ku5secVo/YoSu9UYLFLUQ4JmbMoNgBXYA66yLx/WV3xzBMFw711n7DUtIdKD6Sz24OywCn30bcaNNynWhN3jT9YyncCaqnwFAGTepMHHyTk77pzX3zqQXur/wSIUB2FHmtblSZpcK3neMVkCtds4RHyY3dRNovIA52xhjaEF0SjfDmyoqnpBoB/D9IPnmTvUmNjmgU0QJrV/Sp8CHX/FoYQGJgQkQKX0Nq/7JSSk/KRL9sUzeGulPdcb4HnOF+yb+ig9OCUH/MgoQdc7QRo7bw1yjCiursyz4Jq5weZGazQsFWz51zzM8xihM2Tgnd5heMhZxIt2mP33KUg7MunjgXe3QnT7DNmET8rF3XJ2fElXJsJbZj7jJTQjiOvjvgR4MXTLSpG0k2SbAtUaUIlI+5KlhHWMJEw5gQqRu01BswToyDpqoKqbofdIhxk8qMqVV4OmoTRxp2Gq+p1pgpAJMieSb+3pejgqJ2ZCp5R/Pw5Foq8yJFB3wzLSosMMMi66oljjDHzRLcCzONQOMs3XpxT1Iba3WirRv8wYdASVGWnt7uTwji0YExJCGEgGRJer/LH08AfP9q59IH6r5zgqbubI2lWIfde9NuAMCdsuMpx/fblhMGo4GOMTGGrHMFI66v3AkEjkBHfRa6npSbb1PHmtwlZ0yajph9K08TuWNXECkz6xEQO8xeX9YTvs9rWAmtH1YBoqhsmMGnBETQO3htz5nN693EcNSH8CB7ZjHB4/f/0zfTrqQE9zQiwa9Qton/NDrf+fS2B9DlwIOItzKF5c1mVYLYNpzQO8gnsK7mIoYRuMSQPL3VOlhhLDwpJGs06F82r68DS+Y5wNQViGqW65wwIHuIFddEZ3PnlzbAXFkOsLefwrHLTapKDhojEhSF27ylWiG4bwwf+C0R8QBbO/vLuGKJWBWdllfKrDrtwWS8sM/jpbgF8cgfFwppAfe7A5Jw39mQDY5JSJhJJ6BfKzwOxHTzFSyLW6//ZzovOkjVWhaUg7iqmmDiNyuXdOqAq+j6BGIqBYKpApprmkmBSmqgWNfotbIcaJVnokfJAoKmw9rYtNt43qORJ+ayF5JA5JRoEI4fyZseH6Iq7IWf7uEp2G8w7JNIQxh1GnUSmxI0EmfVM+BNIrgV2HcrlvVPAtNEIcC34aO7nTmlv2sNPg3S8iKg+/gydrPWykJCgO3WdB0c3hdFGNGqqxOKDhQ9UvXomvl47hBmOj0gyoLxw5GiH/NBDyrS0OEO6pCAhuEeeoX5NuuGe+tCRXynjBNkaQIYuSH2d1wIYMdytMwY1Z+VaBxc1ZKJo3RBuuc3pJ/T0Kk/OqbbNfFNc+88XrmDQ9dQBSIEAb3TK6bnjI+xPX2H0itFzKpjLNDAtzFhPI5BKnrlYrlhCMycEv+wNx4EKBS0R2B3RyMROM/RCE1FZbEF5XarrqvM5unhjITTckFbJlp2dwyMFIAwQJkiN7OYJ7E8shQKIo8E3cq6l8gvgmBmlRerpRWT4c4Qt/Hb4WNE+J1Su7zkddJ2mkoXb7NrkWSFzfdTiPGTv2aUwzwtkTYUSq04sYxWUFIrLTykeNPPZisfQLJ0UAre8lJn3Lf2rPwKrgC4RBbqG+URvH1yrOChdKfm4DwZOylak9LTHy3itQP5o4Z1JOLzNFy2v5kbj0JnAdd9oJStdpxrFsrMyUTbPWvkzS+mahG2NNwegO/VkcCGDBaD/TinjqUtPw2B1sVFT0vcr4Khry1KQLuDRFRu/1HWzmE5gedAf95R6M0yrQJmHHA0Rrm273vGZZ3wxdHCpgxc74jVPDp/TG1/ZBiHc1hCWRgio1ntQKziyQAAGwZcJh8zB+OLQOAVLzo7ZM04/kQR6QZtMQZKWYgdaitFeZqdbx2NCHIweXKscuXeFD8K6qfjhjH+ZhNeXHWO7DjCCXZsxt5PnsZCP50a9EUxrWxO4q90F5rvTDXVcMAoLmDZFve6kZ2WwoXBxtP65CtVeVUZMfRfQclu7y3rbxbypLyTt9/sfSo7TEJmJmRT0hfB0o5h/fODYVdzMMTW0/UxvoEcwWlUu4RwABo2oIu5X3RPSnMIO5GQYBn/G9FedVGVRdkinrYzpjvwLphgAtl0DJXXNM8Y7vOznPR9CW00ek5FYMJAJbr97EkKwWHpfvGKrLp5iZhqQjq3W+NDhGbctVrReKLnAPbVuF1sfK58tANU8b0kGZXSRAqBOzy5yWqGZxDWJyrL7SpujCLViEZGUFm66/eSh1XrjjFP2AwMphezIuBbw5k5+Vqnkrag/MFmqTTDotQpDbz/xDZOrKBOEVUCCNCfIFX4cHEZ1v3LjuWi+7h6kRnIIWYGcjg49JoX4w0nCw6z9EyjhDbW/Je/Vxfm4fQiNpxTN3YcuXvZMb5leeVlBRwH9/FcKGN8uyyRHGuH2h/g56AmInnljnEefaNhJx9FMFG9ABB93eSgNhcgAA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3" name="AutoShape 4" descr="data:image/webp;base64,UklGRtAXAABXRUJQVlA4IMQXAADwjwCdASriAFoBPrFKnUimI6ITWh5IZAsE9LckfXe2Hgo+GCKVjADeeZfMQvRX+L7ff894j+Vn4r7m+wZmv7LcJP+N/cPTHwz+YmoQ9ztEfeb7t34mqz4J9gLzA/2niIfg/9f7A/81/u//c/z3sr6Nnrv2GOmgY1Bv+6RElo+6GWqv2WshAcBTc3Nv9gVNSpTfwYTyhtH1ktu9Czmzz7npFbeGkq104D17+I1OF0dCJQkELxTw3sanD9+4M5TZX4j8OJC3iLOHB50Xr98cwQc4tvArypTpLKyghp5/BvJNUw5V90aF1FXZiVFvmsVTXq/9TruZUnKxOt+X2Eoj3mj2XhpFTs/hBNsA/PaKSH8C+PGxx6uadTWkql1uUM8EoXReSLpatFJF0KhgUdXb0k9s1vMgmD+ZlQYNlgcB6Aualq4dIdBBjRfNBD1Qnhc1y1oozEK1/QL0croLUsA5BuYlA/G7DEa7LYH8OsyouFQEPqih5OoustbLEs/WBA7mQtwfz7f3SLpr/QGfkBZ/N/yWfBYTVKMpVSJIkHls0CJU2XRVnZKNBKUfUAqYvozE85hfNqRPl6NReAuzetuJxjqjbsiQtDFrPzxZ+SblfZf/TiYjYRUWYywxKf54r/GLP6GiTg/W50vsi1UBcpfU6F85zORFgS9GuZ6YDL0REeBJbceutyXJYdF1Wia6pX4mVXIGx/Ztx0RvTobqKnwHTyjO0O29hPNHRDIM5DpD8pvCAWddUMAqWURG4NmfMYlxQTiDjsjCctOodkybRY2Aty+JYGR4h36TxdzZVieVtloVAF/v/e21AkX6pQZBTbW5u90+XCqtmMhZGrhcYyfMDsvyrvz1dNwQFerY1QYtmJQKWJFvvpgj/2FluprYSzAzhfnRNGIygVKCEbsz+N+ntGhDbv4G33SZxvHfhmK++S/LD+t9aiqAgLCI0UyXgBeTbGZhbHxk2gRm0XPqiXYDdpCWzZfRbtELBW+4ujvBxGHjpqEY1if+Ol+WUyuWm2eORhRcDNG8CVgqlLwJkMC+WF9X1a19aJpVxAd+SALU1wZpOSfEcSnu2WiWG0zXJSUuZsDjkKpB2tPLvLii+rrQbmsnSyYB9SIia7dpFCZ2TGspxK+a5BmDT02o20BPnhJmB3d2S4azuBSYSTNKxeEv3cLWQ45Atd32cgXzKnn6+iURClzW+5eaX/DRdgZIcHvtdU5D2u/274ff5y91HCkC1MuT8OH4wSqiDTF6eaifXvkGf71a4Nl3fWWpLZGjhyn9doJj/yDwucOlnslNAXNxpZCuN+x18Jwq6eSFVQB2VwOKtJm+rfagPt1GUOTo/4FtFVC2IRrYMWXiOXvmPJTd8RAUTLJtNYBEv+fjV21drqDjf5Dz4ImzW4yPleH19hLsJh7oAOAbjPu3GpIstxUt26VYFS7u8tr7D3Gk7BgoIqNlYt1Azxhc6ftnpDKZnF0fs6ixRpkKBl26eHiIlSDchj4PbqVx/UCRgBLthffPlFnXxetnOy6aczwoihh24vav8nX1pOU+BwjbwAD31qjGzhgSogacqWC31ks8wv+ARb22Wil/+kulxgwWREsGE0g664Pr8IVDuYMzXR1uLxAyDjyeXpxXYYkwOYKJXhcRRjrGlhA4DP7wqxHrfIqyq4us/jkfS0WWNi+DAxHXUCK5sRhwi2K51bFarGz5oxi+4oDnYaJbfOO9kw0CvIS7YpfGCNxfbbqQzn8mIa36OWj8vShnc4/49mmMa99GlAxJcb8+2E4vxgifgpgBB6zl8+KzqTrA3HbGlMVkN6kHZXljGTSxgXTpOoQETVxNfP/OqUjdlRcPtt+oWNvhX/f02f09EGUM9puQEnCMM3HE/JS7ovoYJLS0B3gKhrEP/p/2w2/DJFE+4NlfqG3aH4JPWJ+CQth2sX3II5ZtV/VJJOiaRtFHab6CpYcxc1Su0nz4CUl6BsEzrgwMRgBxPWaC5LCrACUG9yfzZGZGLVDRcltw5NjbNW95X+P3kq9hERvrhhNHqu9fcTkX1XZDhu2PBvpPbrSEaitNKsg4jaAVWpGpKKdWfQWTO6qkXG8uyQpPpTiL23JM26xS0qP6LodCCL/pXehULSl967PXCDx6TC+w7FX7oDKMKvfHKNh7DAVukV9sPnKEiQWIJu94FpEGGXkT9UREseCbgLyjsJRCy2sAuJDMB7GAgDIDBy2Hr8xGjfp3YZxcmasd75CRbwlYYo/RWhYGs8m4hJSoBKO8uF/ECQii4Oc6T/fjfwYBy0uHrkZBeXC/5gL16688tdvnqAuCWFZuM/oYVUsLDHo3mctG+LxSE2hLxPxe2EZZwkkYrckWu4y9v/IzBDyKEJUSa8tyNIxErxvAgkca2dygl2o/+Q/781lcl5hNyOwVtPw9SzhewHvYXfkhBfSAlBqfmGxfs9p73PbK9stCpet2DEaEYJInEUgaikT+OCqDisoR8LDXiLoR5E5DOdtXRyhrn3ip7dxD5uyPTWaWzvVpc4kUeoIPDcRkoTrjvAvY4kcbjacS67hP4AulH1uU2nF8yJvsDPFktjmnt2auHJ+ZpVxj+hrr7PDw77A4k6iE+lakxMqngv3PogJB4UNdOZzsguJgiZ4oDKLv154RHdyuEItBISRwReoHPum72jw+3l9TE2QLpNyU1xr3VPDUtUWabWUZ2SW+4JicKSFD/qH1fAYHCh+idkf2fXvDItCm68vmf5/VKXnaWGeUNmISF4xMYjEqDgfmj6jvs6huEVKdmnKOhlQC76/0JjiJFf/mIkdEgR4FfYqjVm/y+NJ3F8732v/R75TUxX38bMUDeEfibseO4ZwiAC6o/MEamkZcp37r6SDOyOohASnLWBTtKXS3fws5BNP3jAzVJtmrqHeZwpSLmp/feVceHYzk2Z0GEalmQdgqp/JGOqUgoGgD8OZdYJmiPMm/iJFNcUbu7/gz9B/+CoSEOPvVqoBjU6eE6uZJACHAqSPccfq5uIBjGVAY8MBEKtDQSqtiO1FZSJFFwcW3tDoCiRc6OUhJPW8pgCKDv+cClNd/46RoesvCtoFQ1POlawMSwEsd8N4URqV5h3ZoiYOvzSOi6BWUbcvutxKArKGxMA6fbpvlZ1Xj74Eo2LLxygbWNKgmoWXft1Jln81C4oq2A1inFSY/7++qI3W3RXQ/aegQIKpl6H3DXHI1aWsprKa0Dd4QBLK3rpEnWcenKdxWayepleXHL3k74zQ45DGUvLuPIFSVaCzramc0ZDlYLr3MIe5/l+xvkKtDMdivfXUMU6cLSWWpUAKsAYiOu/XbuNRgLhfyPb0ncdrFbgb1zxjvqz9PVl/cigf12n7OgJwvwV10WUvsGjOM4N1n0FkTAE8d4QbPIa8cCIXrbpSXuv2T2oJrc4kvrGuOj1OTJXnLaVbVcO2cPSZJOnxILaHBkr+E+IQyGAIBm7l/urKNvAKUOCdjXNv54eocoGSplCwBou1/WgU9wb/IL1AmDL3ioUk9+UOuRQsKSSlpK9GkyCgWRoLVk5Y1eOx8MhtHGGhEqItvNvWvOPvKhccaXLCBL3ZF9aXHdgRd4CJ8IyE6ZSPHnBeqpV0Ee4c0yBVQyjnYi/Qx7Y9SRaqeoE8vcl29j9Xt/Q2zfbP8BlPW71TLpYNCPstVVBqXJ6e6ZOywfHdcPfNqRqPDpjViHBJjNaVJqsS7b64tZkn6zCLS4VlJT+exeJH1euZ9kzF6jd8w1YNXYaV1Xa4+lIEPNeRXVtJ9KWy4deSjuUJZfBuPaYpB2INchOx/fSMTDq/nqqIR2lJuEhhTjEm5xmdJvoWJuhzXDfefNuU3yQz/fMXHWw+tzLVzZeF+FyN0nmfCuaCebNCGsDQoIZZ1EJfHB6CYTao4ND2iTvnZLw2V+rgP9e5Z5+B3JDXaQRgYq8jSErSeykEoLcqNrSo1oODtsIHns5exUx3TubE+YzHhG8cMQsqTxn6Yue/svuMQg3tUXnaRWFqNSMYvf+AvEYWA/wWJffNd5jZ0DE6KvFrOQze/HsRdUg5uLHgGJf/aHcxiFv77ssjYUsW942Tp6ogtv6q220lfBG9dXBYmjfPgpYJvVrbwm+3TW9zknNyPhTTSlPyZzsuxh8jn8XFTiDMNUpZ5npFhWFfrn3VMHaLGNccaRK5oqThum0uf6EUamsYFvQjPnfzvtZdZUcj24uCt0+O0GD8sgMtkEzRoqBO/AHqlofOyvXH2teE6vbDj01ax1DKl+ipQCuviWtkEocdqdO8VlKiSwidHbCzrTMyvd5T+XWg00hjx3xwV0d+2fEBuOXqmVODnOn9R3EjbxFcsuxybrZdLcSqT4cfd01VJb7AadqkNX5B3MdDt+AR67Rflcv5buy+Tuc8w3hWE1oQqE3wv8fb+xKZBoknfwwNhQFy+qFZyXUqlCLjLvb10RGWC0nhPOG08lSm+DT+PnIdsCwL50H/D/Kslq/OgN3fTK8zcqU8/6cFYt6OUmdIQNjCucG8lcSprW2lzjklD/+BG826NVlgC4v9gx9PQ3txtYvXQGB0+j/iKGA3ZZzYw5CbiQdw8e4peq+Y2Ojs8p80T8v+vMb3PoGUzPIxA6BVbE2f30z2wqap9USCaUyeViKgrDXZHHIMw5KUxGIV4nc6EKMab1HLfLI4owa44oPg9avFaJ+5PbnZ6woF5Aso5EFMYqBvP/XDXFiC3MGq1Jj73lKYKetkNQfkelwDc8GMbfO6ExkXANfgDvBs9vyO/R3fvFowNhK703NMMegIoGaIrgBJtYzvMgGc0Ew3A6UY2FZzMesfaTLz8+siHVwdktaer5/xMrKyjeus8EygpfAcQa9cdf4jfC2s0/yGUuFsLrGvfPC3edK3HiTmzZM9NhvHpRElZimz9SpKZ8ijFdN1RE36VsXUkCDk7D+aNezlWSE8B40v1NAJ8ZHiQ46axB6pks8nXsnBXOANnInXxsDKE65b/7BB4UcutKhDcRG9M772IzyvGtcreRvsFNGOMTQKDDfKDLcVnyKsIUjrIGQWE75SkVIWn1pTzjW/Xy1yvg6gBD8Q9Rv4TMPKHq+KgNsMgLbNYBUdJcZ9XJNr5PQYB7nkgNd3+Js+T1p0CX+b9S9pHicnK/rcQU6XFd2QRU+BBzCGxAUnJOGgo7a0oT2mzf5H5HgS/hOJ0YdreSsSiLHo95G7yXmjZg5z042ifsPU+w6Xu/4Sw4B0JZZqchZFLsCv8s3jD4OElf2YG4cfEemJOrLzQQTz7jCweyoYCtsvlO+rHKo3Y5RUQiwT4mSGUrUOqD4pB0AELgw5WrkMUh/6fdXq0dq81tsgMEBYnY4dMdrJ6NkD/FT9yvTbJueRnrtQGuLLHXeqVflizeB7n0Q2I4B4Gqnc/AH0eKPy4u2WJNxW2ADhE4p9DjuvvaCwSicUIGSAJNhkzmDmMycI2SHTmZuz6Vvx9IJvzy/6qOK3bvFqwLOxPoW6ElKGAuAlzOvLQYrRBJ4gPTiZ/6mGuXCXyQBExPPkpisapO/BzReS90+MlvEcj3Ca42fS3gWXIn3sBd1RFWoQzTqBDJ2zPOnzBb9+ss0tZgin6lNiq3xkZVc9+lEvqlSTq0yPtzY8gl+LdVWYM+mUpVEVu70QzZ/x5Kx+Y9IeVJqvsfxL2+7C/eO1ku5secVo/YoSu9UYLFLUQ4JmbMoNgBXYA66yLx/WV3xzBMFw711n7DUtIdKD6Sz24OywCn30bcaNNynWhN3jT9YyncCaqnwFAGTepMHHyTk77pzX3zqQXur/wSIUB2FHmtblSZpcK3neMVkCtds4RHyY3dRNovIA52xhjaEF0SjfDmyoqnpBoB/D9IPnmTvUmNjmgU0QJrV/Sp8CHX/FoYQGJgQkQKX0Nq/7JSSk/KRL9sUzeGulPdcb4HnOF+yb+ig9OCUH/MgoQdc7QRo7bw1yjCiursyz4Jq5weZGazQsFWz51zzM8xihM2Tgnd5heMhZxIt2mP33KUg7MunjgXe3QnT7DNmET8rF3XJ2fElXJsJbZj7jJTQjiOvjvgR4MXTLSpG0k2SbAtUaUIlI+5KlhHWMJEw5gQqRu01BswToyDpqoKqbofdIhxk8qMqVV4OmoTRxp2Gq+p1pgpAJMieSb+3pejgqJ2ZCp5R/Pw5Foq8yJFB3wzLSosMMMi66oljjDHzRLcCzONQOMs3XpxT1Iba3WirRv8wYdASVGWnt7uTwji0YExJCGEgGRJer/LH08AfP9q59IH6r5zgqbubI2lWIfde9NuAMCdsuMpx/fblhMGo4GOMTGGrHMFI66v3AkEjkBHfRa6npSbb1PHmtwlZ0yajph9K08TuWNXECkz6xEQO8xeX9YTvs9rWAmtH1YBoqhsmMGnBETQO3htz5nN693EcNSH8CB7ZjHB4/f/0zfTrqQE9zQiwa9Qton/NDrf+fS2B9DlwIOItzKF5c1mVYLYNpzQO8gnsK7mIoYRuMSQPL3VOlhhLDwpJGs06F82r68DS+Y5wNQViGqW65wwIHuIFddEZ3PnlzbAXFkOsLefwrHLTapKDhojEhSF27ylWiG4bwwf+C0R8QBbO/vLuGKJWBWdllfKrDrtwWS8sM/jpbgF8cgfFwppAfe7A5Jw39mQDY5JSJhJJ6BfKzwOxHTzFSyLW6//ZzovOkjVWhaUg7iqmmDiNyuXdOqAq+j6BGIqBYKpApprmkmBSmqgWNfotbIcaJVnokfJAoKmw9rYtNt43qORJ+ayF5JA5JRoEI4fyZseH6Iq7IWf7uEp2G8w7JNIQxh1GnUSmxI0EmfVM+BNIrgV2HcrlvVPAtNEIcC34aO7nTmlv2sNPg3S8iKg+/gydrPWykJCgO3WdB0c3hdFGNGqqxOKDhQ9UvXomvl47hBmOj0gyoLxw5GiH/NBDyrS0OEO6pCAhuEeeoX5NuuGe+tCRXynjBNkaQIYuSH2d1wIYMdytMwY1Z+VaBxc1ZKJo3RBuuc3pJ/T0Kk/OqbbNfFNc+88XrmDQ9dQBSIEAb3TK6bnjI+xPX2H0itFzKpjLNDAtzFhPI5BKnrlYrlhCMycEv+wNx4EKBS0R2B3RyMROM/RCE1FZbEF5XarrqvM5unhjITTckFbJlp2dwyMFIAwQJkiN7OYJ7E8shQKIo8E3cq6l8gvgmBmlRerpRWT4c4Qt/Hb4WNE+J1Su7zkddJ2mkoXb7NrkWSFzfdTiPGTv2aUwzwtkTYUSq04sYxWUFIrLTykeNPPZisfQLJ0UAre8lJn3Lf2rPwKrgC4RBbqG+URvH1yrOChdKfm4DwZOylak9LTHy3itQP5o4Z1JOLzNFy2v5kbj0JnAdd9oJStdpxrFsrMyUTbPWvkzS+mahG2NNwegO/VkcCGDBaD/TinjqUtPw2B1sVFT0vcr4Khry1KQLuDRFRu/1HWzmE5gedAf95R6M0yrQJmHHA0Rrm273vGZZ3wxdHCpgxc74jVPDp/TG1/ZBiHc1hCWRgio1ntQKziyQAAGwZcJh8zB+OLQOAVLzo7ZM04/kQR6QZtMQZKWYgdaitFeZqdbx2NCHIweXKscuXeFD8K6qfjhjH+ZhNeXHWO7DjCCXZsxt5PnsZCP50a9EUxrWxO4q90F5rvTDXVcMAoLmDZFve6kZ2WwoXBxtP65CtVeVUZMfRfQclu7y3rbxbypLyTt9/sfSo7TEJmJmRT0hfB0o5h/fODYVdzMMTW0/UxvoEcwWlUu4RwABo2oIu5X3RPSnMIO5GQYBn/G9FedVGVRdkinrYzpjvwLphgAtl0DJXXNM8Y7vOznPR9CW00ek5FYMJAJbr97EkKwWHpfvGKrLp5iZhqQjq3W+NDhGbctVrReKLnAPbVuF1sfK58tANU8b0kGZXSRAqBOzy5yWqGZxDWJyrL7SpujCLViEZGUFm66/eSh1XrjjFP2AwMphezIuBbw5k5+Vqnkrag/MFmqTTDotQpDbz/xDZOrKBOEVUCCNCfIFX4cHEZ1v3LjuWi+7h6kRnIIWYGcjg49JoX4w0nCw6z9EyjhDbW/Je/Vxfm4fQiNpxTN3YcuXvZMb5leeVlBRwH9/FcKGN8uyyRHGuH2h/g56AmInnljnEefaNhJx9FMFG9ABB93eSgNhcgAA=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4" name="AutoShape 6" descr="data:image/webp;base64,UklGRtAXAABXRUJQVlA4IMQXAADwjwCdASriAFoBPrFKnUimI6ITWh5IZAsE9LckfXe2Hgo+GCKVjADeeZfMQvRX+L7ff894j+Vn4r7m+wZmv7LcJP+N/cPTHwz+YmoQ9ztEfeb7t34mqz4J9gLzA/2niIfg/9f7A/81/u//c/z3sr6Nnrv2GOmgY1Bv+6RElo+6GWqv2WshAcBTc3Nv9gVNSpTfwYTyhtH1ktu9Czmzz7npFbeGkq104D17+I1OF0dCJQkELxTw3sanD9+4M5TZX4j8OJC3iLOHB50Xr98cwQc4tvArypTpLKyghp5/BvJNUw5V90aF1FXZiVFvmsVTXq/9TruZUnKxOt+X2Eoj3mj2XhpFTs/hBNsA/PaKSH8C+PGxx6uadTWkql1uUM8EoXReSLpatFJF0KhgUdXb0k9s1vMgmD+ZlQYNlgcB6Aualq4dIdBBjRfNBD1Qnhc1y1oozEK1/QL0croLUsA5BuYlA/G7DEa7LYH8OsyouFQEPqih5OoustbLEs/WBA7mQtwfz7f3SLpr/QGfkBZ/N/yWfBYTVKMpVSJIkHls0CJU2XRVnZKNBKUfUAqYvozE85hfNqRPl6NReAuzetuJxjqjbsiQtDFrPzxZ+SblfZf/TiYjYRUWYywxKf54r/GLP6GiTg/W50vsi1UBcpfU6F85zORFgS9GuZ6YDL0REeBJbceutyXJYdF1Wia6pX4mVXIGx/Ztx0RvTobqKnwHTyjO0O29hPNHRDIM5DpD8pvCAWddUMAqWURG4NmfMYlxQTiDjsjCctOodkybRY2Aty+JYGR4h36TxdzZVieVtloVAF/v/e21AkX6pQZBTbW5u90+XCqtmMhZGrhcYyfMDsvyrvz1dNwQFerY1QYtmJQKWJFvvpgj/2FluprYSzAzhfnRNGIygVKCEbsz+N+ntGhDbv4G33SZxvHfhmK++S/LD+t9aiqAgLCI0UyXgBeTbGZhbHxk2gRm0XPqiXYDdpCWzZfRbtELBW+4ujvBxGHjpqEY1if+Ol+WUyuWm2eORhRcDNG8CVgqlLwJkMC+WF9X1a19aJpVxAd+SALU1wZpOSfEcSnu2WiWG0zXJSUuZsDjkKpB2tPLvLii+rrQbmsnSyYB9SIia7dpFCZ2TGspxK+a5BmDT02o20BPnhJmB3d2S4azuBSYSTNKxeEv3cLWQ45Atd32cgXzKnn6+iURClzW+5eaX/DRdgZIcHvtdU5D2u/274ff5y91HCkC1MuT8OH4wSqiDTF6eaifXvkGf71a4Nl3fWWpLZGjhyn9doJj/yDwucOlnslNAXNxpZCuN+x18Jwq6eSFVQB2VwOKtJm+rfagPt1GUOTo/4FtFVC2IRrYMWXiOXvmPJTd8RAUTLJtNYBEv+fjV21drqDjf5Dz4ImzW4yPleH19hLsJh7oAOAbjPu3GpIstxUt26VYFS7u8tr7D3Gk7BgoIqNlYt1Azxhc6ftnpDKZnF0fs6ixRpkKBl26eHiIlSDchj4PbqVx/UCRgBLthffPlFnXxetnOy6aczwoihh24vav8nX1pOU+BwjbwAD31qjGzhgSogacqWC31ks8wv+ARb22Wil/+kulxgwWREsGE0g664Pr8IVDuYMzXR1uLxAyDjyeXpxXYYkwOYKJXhcRRjrGlhA4DP7wqxHrfIqyq4us/jkfS0WWNi+DAxHXUCK5sRhwi2K51bFarGz5oxi+4oDnYaJbfOO9kw0CvIS7YpfGCNxfbbqQzn8mIa36OWj8vShnc4/49mmMa99GlAxJcb8+2E4vxgifgpgBB6zl8+KzqTrA3HbGlMVkN6kHZXljGTSxgXTpOoQETVxNfP/OqUjdlRcPtt+oWNvhX/f02f09EGUM9puQEnCMM3HE/JS7ovoYJLS0B3gKhrEP/p/2w2/DJFE+4NlfqG3aH4JPWJ+CQth2sX3II5ZtV/VJJOiaRtFHab6CpYcxc1Su0nz4CUl6BsEzrgwMRgBxPWaC5LCrACUG9yfzZGZGLVDRcltw5NjbNW95X+P3kq9hERvrhhNHqu9fcTkX1XZDhu2PBvpPbrSEaitNKsg4jaAVWpGpKKdWfQWTO6qkXG8uyQpPpTiL23JM26xS0qP6LodCCL/pXehULSl967PXCDx6TC+w7FX7oDKMKvfHKNh7DAVukV9sPnKEiQWIJu94FpEGGXkT9UREseCbgLyjsJRCy2sAuJDMB7GAgDIDBy2Hr8xGjfp3YZxcmasd75CRbwlYYo/RWhYGs8m4hJSoBKO8uF/ECQii4Oc6T/fjfwYBy0uHrkZBeXC/5gL16688tdvnqAuCWFZuM/oYVUsLDHo3mctG+LxSE2hLxPxe2EZZwkkYrckWu4y9v/IzBDyKEJUSa8tyNIxErxvAgkca2dygl2o/+Q/781lcl5hNyOwVtPw9SzhewHvYXfkhBfSAlBqfmGxfs9p73PbK9stCpet2DEaEYJInEUgaikT+OCqDisoR8LDXiLoR5E5DOdtXRyhrn3ip7dxD5uyPTWaWzvVpc4kUeoIPDcRkoTrjvAvY4kcbjacS67hP4AulH1uU2nF8yJvsDPFktjmnt2auHJ+ZpVxj+hrr7PDw77A4k6iE+lakxMqngv3PogJB4UNdOZzsguJgiZ4oDKLv154RHdyuEItBISRwReoHPum72jw+3l9TE2QLpNyU1xr3VPDUtUWabWUZ2SW+4JicKSFD/qH1fAYHCh+idkf2fXvDItCm68vmf5/VKXnaWGeUNmISF4xMYjEqDgfmj6jvs6huEVKdmnKOhlQC76/0JjiJFf/mIkdEgR4FfYqjVm/y+NJ3F8732v/R75TUxX38bMUDeEfibseO4ZwiAC6o/MEamkZcp37r6SDOyOohASnLWBTtKXS3fws5BNP3jAzVJtmrqHeZwpSLmp/feVceHYzk2Z0GEalmQdgqp/JGOqUgoGgD8OZdYJmiPMm/iJFNcUbu7/gz9B/+CoSEOPvVqoBjU6eE6uZJACHAqSPccfq5uIBjGVAY8MBEKtDQSqtiO1FZSJFFwcW3tDoCiRc6OUhJPW8pgCKDv+cClNd/46RoesvCtoFQ1POlawMSwEsd8N4URqV5h3ZoiYOvzSOi6BWUbcvutxKArKGxMA6fbpvlZ1Xj74Eo2LLxygbWNKgmoWXft1Jln81C4oq2A1inFSY/7++qI3W3RXQ/aegQIKpl6H3DXHI1aWsprKa0Dd4QBLK3rpEnWcenKdxWayepleXHL3k74zQ45DGUvLuPIFSVaCzramc0ZDlYLr3MIe5/l+xvkKtDMdivfXUMU6cLSWWpUAKsAYiOu/XbuNRgLhfyPb0ncdrFbgb1zxjvqz9PVl/cigf12n7OgJwvwV10WUvsGjOM4N1n0FkTAE8d4QbPIa8cCIXrbpSXuv2T2oJrc4kvrGuOj1OTJXnLaVbVcO2cPSZJOnxILaHBkr+E+IQyGAIBm7l/urKNvAKUOCdjXNv54eocoGSplCwBou1/WgU9wb/IL1AmDL3ioUk9+UOuRQsKSSlpK9GkyCgWRoLVk5Y1eOx8MhtHGGhEqItvNvWvOPvKhccaXLCBL3ZF9aXHdgRd4CJ8IyE6ZSPHnBeqpV0Ee4c0yBVQyjnYi/Qx7Y9SRaqeoE8vcl29j9Xt/Q2zfbP8BlPW71TLpYNCPstVVBqXJ6e6ZOywfHdcPfNqRqPDpjViHBJjNaVJqsS7b64tZkn6zCLS4VlJT+exeJH1euZ9kzF6jd8w1YNXYaV1Xa4+lIEPNeRXVtJ9KWy4deSjuUJZfBuPaYpB2INchOx/fSMTDq/nqqIR2lJuEhhTjEm5xmdJvoWJuhzXDfefNuU3yQz/fMXHWw+tzLVzZeF+FyN0nmfCuaCebNCGsDQoIZZ1EJfHB6CYTao4ND2iTvnZLw2V+rgP9e5Z5+B3JDXaQRgYq8jSErSeykEoLcqNrSo1oODtsIHns5exUx3TubE+YzHhG8cMQsqTxn6Yue/svuMQg3tUXnaRWFqNSMYvf+AvEYWA/wWJffNd5jZ0DE6KvFrOQze/HsRdUg5uLHgGJf/aHcxiFv77ssjYUsW942Tp6ogtv6q220lfBG9dXBYmjfPgpYJvVrbwm+3TW9zknNyPhTTSlPyZzsuxh8jn8XFTiDMNUpZ5npFhWFfrn3VMHaLGNccaRK5oqThum0uf6EUamsYFvQjPnfzvtZdZUcj24uCt0+O0GD8sgMtkEzRoqBO/AHqlofOyvXH2teE6vbDj01ax1DKl+ipQCuviWtkEocdqdO8VlKiSwidHbCzrTMyvd5T+XWg00hjx3xwV0d+2fEBuOXqmVODnOn9R3EjbxFcsuxybrZdLcSqT4cfd01VJb7AadqkNX5B3MdDt+AR67Rflcv5buy+Tuc8w3hWE1oQqE3wv8fb+xKZBoknfwwNhQFy+qFZyXUqlCLjLvb10RGWC0nhPOG08lSm+DT+PnIdsCwL50H/D/Kslq/OgN3fTK8zcqU8/6cFYt6OUmdIQNjCucG8lcSprW2lzjklD/+BG826NVlgC4v9gx9PQ3txtYvXQGB0+j/iKGA3ZZzYw5CbiQdw8e4peq+Y2Ojs8p80T8v+vMb3PoGUzPIxA6BVbE2f30z2wqap9USCaUyeViKgrDXZHHIMw5KUxGIV4nc6EKMab1HLfLI4owa44oPg9avFaJ+5PbnZ6woF5Aso5EFMYqBvP/XDXFiC3MGq1Jj73lKYKetkNQfkelwDc8GMbfO6ExkXANfgDvBs9vyO/R3fvFowNhK703NMMegIoGaIrgBJtYzvMgGc0Ew3A6UY2FZzMesfaTLz8+siHVwdktaer5/xMrKyjeus8EygpfAcQa9cdf4jfC2s0/yGUuFsLrGvfPC3edK3HiTmzZM9NhvHpRElZimz9SpKZ8ijFdN1RE36VsXUkCDk7D+aNezlWSE8B40v1NAJ8ZHiQ46axB6pks8nXsnBXOANnInXxsDKE65b/7BB4UcutKhDcRG9M772IzyvGtcreRvsFNGOMTQKDDfKDLcVnyKsIUjrIGQWE75SkVIWn1pTzjW/Xy1yvg6gBD8Q9Rv4TMPKHq+KgNsMgLbNYBUdJcZ9XJNr5PQYB7nkgNd3+Js+T1p0CX+b9S9pHicnK/rcQU6XFd2QRU+BBzCGxAUnJOGgo7a0oT2mzf5H5HgS/hOJ0YdreSsSiLHo95G7yXmjZg5z042ifsPU+w6Xu/4Sw4B0JZZqchZFLsCv8s3jD4OElf2YG4cfEemJOrLzQQTz7jCweyoYCtsvlO+rHKo3Y5RUQiwT4mSGUrUOqD4pB0AELgw5WrkMUh/6fdXq0dq81tsgMEBYnY4dMdrJ6NkD/FT9yvTbJueRnrtQGuLLHXeqVflizeB7n0Q2I4B4Gqnc/AH0eKPy4u2WJNxW2ADhE4p9DjuvvaCwSicUIGSAJNhkzmDmMycI2SHTmZuz6Vvx9IJvzy/6qOK3bvFqwLOxPoW6ElKGAuAlzOvLQYrRBJ4gPTiZ/6mGuXCXyQBExPPkpisapO/BzReS90+MlvEcj3Ca42fS3gWXIn3sBd1RFWoQzTqBDJ2zPOnzBb9+ss0tZgin6lNiq3xkZVc9+lEvqlSTq0yPtzY8gl+LdVWYM+mUpVEVu70QzZ/x5Kx+Y9IeVJqvsfxL2+7C/eO1ku5secVo/YoSu9UYLFLUQ4JmbMoNgBXYA66yLx/WV3xzBMFw711n7DUtIdKD6Sz24OywCn30bcaNNynWhN3jT9YyncCaqnwFAGTepMHHyTk77pzX3zqQXur/wSIUB2FHmtblSZpcK3neMVkCtds4RHyY3dRNovIA52xhjaEF0SjfDmyoqnpBoB/D9IPnmTvUmNjmgU0QJrV/Sp8CHX/FoYQGJgQkQKX0Nq/7JSSk/KRL9sUzeGulPdcb4HnOF+yb+ig9OCUH/MgoQdc7QRo7bw1yjCiursyz4Jq5weZGazQsFWz51zzM8xihM2Tgnd5heMhZxIt2mP33KUg7MunjgXe3QnT7DNmET8rF3XJ2fElXJsJbZj7jJTQjiOvjvgR4MXTLSpG0k2SbAtUaUIlI+5KlhHWMJEw5gQqRu01BswToyDpqoKqbofdIhxk8qMqVV4OmoTRxp2Gq+p1pgpAJMieSb+3pejgqJ2ZCp5R/Pw5Foq8yJFB3wzLSosMMMi66oljjDHzRLcCzONQOMs3XpxT1Iba3WirRv8wYdASVGWnt7uTwji0YExJCGEgGRJer/LH08AfP9q59IH6r5zgqbubI2lWIfde9NuAMCdsuMpx/fblhMGo4GOMTGGrHMFI66v3AkEjkBHfRa6npSbb1PHmtwlZ0yajph9K08TuWNXECkz6xEQO8xeX9YTvs9rWAmtH1YBoqhsmMGnBETQO3htz5nN693EcNSH8CB7ZjHB4/f/0zfTrqQE9zQiwa9Qton/NDrf+fS2B9DlwIOItzKF5c1mVYLYNpzQO8gnsK7mIoYRuMSQPL3VOlhhLDwpJGs06F82r68DS+Y5wNQViGqW65wwIHuIFddEZ3PnlzbAXFkOsLefwrHLTapKDhojEhSF27ylWiG4bwwf+C0R8QBbO/vLuGKJWBWdllfKrDrtwWS8sM/jpbgF8cgfFwppAfe7A5Jw39mQDY5JSJhJJ6BfKzwOxHTzFSyLW6//ZzovOkjVWhaUg7iqmmDiNyuXdOqAq+j6BGIqBYKpApprmkmBSmqgWNfotbIcaJVnokfJAoKmw9rYtNt43qORJ+ayF5JA5JRoEI4fyZseH6Iq7IWf7uEp2G8w7JNIQxh1GnUSmxI0EmfVM+BNIrgV2HcrlvVPAtNEIcC34aO7nTmlv2sNPg3S8iKg+/gydrPWykJCgO3WdB0c3hdFGNGqqxOKDhQ9UvXomvl47hBmOj0gyoLxw5GiH/NBDyrS0OEO6pCAhuEeeoX5NuuGe+tCRXynjBNkaQIYuSH2d1wIYMdytMwY1Z+VaBxc1ZKJo3RBuuc3pJ/T0Kk/OqbbNfFNc+88XrmDQ9dQBSIEAb3TK6bnjI+xPX2H0itFzKpjLNDAtzFhPI5BKnrlYrlhCMycEv+wNx4EKBS0R2B3RyMROM/RCE1FZbEF5XarrqvM5unhjITTckFbJlp2dwyMFIAwQJkiN7OYJ7E8shQKIo8E3cq6l8gvgmBmlRerpRWT4c4Qt/Hb4WNE+J1Su7zkddJ2mkoXb7NrkWSFzfdTiPGTv2aUwzwtkTYUSq04sYxWUFIrLTykeNPPZisfQLJ0UAre8lJn3Lf2rPwKrgC4RBbqG+URvH1yrOChdKfm4DwZOylak9LTHy3itQP5o4Z1JOLzNFy2v5kbj0JnAdd9oJStdpxrFsrMyUTbPWvkzS+mahG2NNwegO/VkcCGDBaD/TinjqUtPw2B1sVFT0vcr4Khry1KQLuDRFRu/1HWzmE5gedAf95R6M0yrQJmHHA0Rrm273vGZZ3wxdHCpgxc74jVPDp/TG1/ZBiHc1hCWRgio1ntQKziyQAAGwZcJh8zB+OLQOAVLzo7ZM04/kQR6QZtMQZKWYgdaitFeZqdbx2NCHIweXKscuXeFD8K6qfjhjH+ZhNeXHWO7DjCCXZsxt5PnsZCP50a9EUxrWxO4q90F5rvTDXVcMAoLmDZFve6kZ2WwoXBxtP65CtVeVUZMfRfQclu7y3rbxbypLyTt9/sfSo7TEJmJmRT0hfB0o5h/fODYVdzMMTW0/UxvoEcwWlUu4RwABo2oIu5X3RPSnMIO5GQYBn/G9FedVGVRdkinrYzpjvwLphgAtl0DJXXNM8Y7vOznPR9CW00ek5FYMJAJbr97EkKwWHpfvGKrLp5iZhqQjq3W+NDhGbctVrReKLnAPbVuF1sfK58tANU8b0kGZXSRAqBOzy5yWqGZxDWJyrL7SpujCLViEZGUFm66/eSh1XrjjFP2AwMphezIuBbw5k5+Vqnkrag/MFmqTTDotQpDbz/xDZOrKBOEVUCCNCfIFX4cHEZ1v3LjuWi+7h6kRnIIWYGcjg49JoX4w0nCw6z9EyjhDbW/Je/Vxfm4fQiNpxTN3YcuXvZMb5leeVlBRwH9/FcKGN8uyyRHGuH2h/g56AmInnljnEefaNhJx9FMFG9ABB93eSgNhcgAA=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4803624-47C1-4550-AD46-47D303A9347F}"/>
              </a:ext>
            </a:extLst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58761" y="547177"/>
            <a:ext cx="8626478" cy="62477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715616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CF2AF39-1EEF-40EB-B8F4-2E77BD076C35}" type="slidenum">
              <a:rPr lang="en-US"/>
              <a:pPr>
                <a:defRPr/>
              </a:pPr>
              <a:t>13</a:t>
            </a:fld>
            <a:endParaRPr lang="en-US" dirty="0"/>
          </a:p>
        </p:txBody>
      </p:sp>
      <p:sp>
        <p:nvSpPr>
          <p:cNvPr id="3" name="Rectangle 14"/>
          <p:cNvSpPr txBox="1">
            <a:spLocks noGrp="1" noChangeArrowheads="1"/>
          </p:cNvSpPr>
          <p:nvPr/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algn="r">
              <a:defRPr/>
            </a:pPr>
            <a:fld id="{FB8CA056-9B12-4FD7-84B8-AD2EB78F88D4}" type="slidenum">
              <a:rPr lang="en-US" sz="1200">
                <a:latin typeface="+mn-lt"/>
                <a:cs typeface="+mn-cs"/>
              </a:rPr>
              <a:pPr algn="r">
                <a:defRPr/>
              </a:pPr>
              <a:t>13</a:t>
            </a:fld>
            <a:endParaRPr lang="en-US" sz="1200" dirty="0">
              <a:latin typeface="+mn-lt"/>
              <a:cs typeface="+mn-cs"/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701570" y="1844824"/>
            <a:ext cx="7740860" cy="4860540"/>
          </a:xfrm>
        </p:spPr>
        <p:txBody>
          <a:bodyPr lIns="92075" tIns="46038" rIns="92075" bIns="46038"/>
          <a:lstStyle/>
          <a:p>
            <a:pPr marL="400050" lvl="1" indent="-400050" eaLnBrk="1" hangingPunct="1">
              <a:buFont typeface="+mj-lt"/>
              <a:buAutoNum type="arabicPeriod"/>
            </a:pPr>
            <a:r>
              <a:rPr lang="zh-CN" altLang="en-US" dirty="0">
                <a:latin typeface="+mj-lt"/>
                <a:ea typeface="DFKai-SB" panose="03000509000000000000" pitchFamily="65" charset="-120"/>
              </a:rPr>
              <a:t>比喻性的言语 </a:t>
            </a:r>
            <a:r>
              <a:rPr lang="en-US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Figurative language</a:t>
            </a:r>
            <a:endParaRPr lang="en-US" dirty="0">
              <a:latin typeface="+mj-lt"/>
              <a:ea typeface="DFKai-SB" panose="03000509000000000000" pitchFamily="65" charset="-120"/>
            </a:endParaRPr>
          </a:p>
          <a:p>
            <a:pPr marL="400050" lvl="1" indent="-400050" eaLnBrk="1" hangingPunct="1">
              <a:buFont typeface="+mj-lt"/>
              <a:buAutoNum type="arabicPeriod"/>
            </a:pPr>
            <a:r>
              <a:rPr lang="ja-JP" altLang="en-US" dirty="0">
                <a:latin typeface="+mj-lt"/>
                <a:ea typeface="DFKai-SB" panose="03000509000000000000" pitchFamily="65" charset="-120"/>
              </a:rPr>
              <a:t>比喻 </a:t>
            </a:r>
            <a:r>
              <a:rPr lang="en-US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Parables </a:t>
            </a:r>
          </a:p>
          <a:p>
            <a:pPr marL="400050" lvl="1" indent="-400050" eaLnBrk="1" hangingPunct="1">
              <a:buFont typeface="+mj-lt"/>
              <a:buAutoNum type="arabicPeriod"/>
            </a:pPr>
            <a:r>
              <a:rPr lang="ja-JP" altLang="en-US" dirty="0">
                <a:latin typeface="+mj-lt"/>
                <a:ea typeface="DFKai-SB" panose="03000509000000000000" pitchFamily="65" charset="-120"/>
              </a:rPr>
              <a:t>预表 </a:t>
            </a:r>
            <a:r>
              <a:rPr lang="en-US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Typology</a:t>
            </a:r>
          </a:p>
          <a:p>
            <a:pPr marL="400050" lvl="1" indent="-400050" eaLnBrk="1" hangingPunct="1">
              <a:buFont typeface="+mj-lt"/>
              <a:buAutoNum type="arabicPeriod"/>
            </a:pPr>
            <a:r>
              <a:rPr lang="ja-JP" altLang="en-US" dirty="0">
                <a:latin typeface="+mj-lt"/>
                <a:ea typeface="DFKai-SB" panose="03000509000000000000" pitchFamily="65" charset="-120"/>
              </a:rPr>
              <a:t>预</a:t>
            </a:r>
            <a:r>
              <a:rPr lang="en-US" dirty="0">
                <a:latin typeface="+mj-lt"/>
                <a:ea typeface="DFKai-SB" panose="03000509000000000000" pitchFamily="65" charset="-120"/>
              </a:rPr>
              <a:t>言 </a:t>
            </a:r>
            <a:r>
              <a:rPr lang="en-US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Prophecy</a:t>
            </a:r>
          </a:p>
          <a:p>
            <a:pPr marL="400050" lvl="1" indent="-400050" eaLnBrk="1" hangingPunct="1">
              <a:buFont typeface="+mj-lt"/>
              <a:buAutoNum type="arabicPeriod"/>
            </a:pPr>
            <a:r>
              <a:rPr lang="zh-TW" altLang="en-US" dirty="0">
                <a:latin typeface="+mj-lt"/>
                <a:ea typeface="DFKai-SB" panose="03000509000000000000" pitchFamily="65" charset="-120"/>
              </a:rPr>
              <a:t>创造</a:t>
            </a:r>
            <a:r>
              <a:rPr lang="en-US" dirty="0">
                <a:latin typeface="+mj-lt"/>
                <a:ea typeface="DFKai-SB" panose="03000509000000000000" pitchFamily="65" charset="-120"/>
              </a:rPr>
              <a:t>&amp;</a:t>
            </a:r>
            <a:r>
              <a:rPr lang="zh-TW" altLang="en-US" dirty="0">
                <a:latin typeface="+mj-lt"/>
                <a:ea typeface="DFKai-SB" panose="03000509000000000000" pitchFamily="65" charset="-120"/>
              </a:rPr>
              <a:t>主再来 </a:t>
            </a:r>
            <a:r>
              <a:rPr lang="en-US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Creation &amp; Second Coming</a:t>
            </a:r>
          </a:p>
          <a:p>
            <a:pPr marL="400050" lvl="1" indent="-400050" eaLnBrk="1" hangingPunct="1">
              <a:buFont typeface="+mj-lt"/>
              <a:buAutoNum type="arabicPeriod"/>
            </a:pPr>
            <a:r>
              <a:rPr lang="ja-JP" altLang="en-US" dirty="0">
                <a:latin typeface="+mj-lt"/>
                <a:ea typeface="DFKai-SB" panose="03000509000000000000" pitchFamily="65" charset="-120"/>
              </a:rPr>
              <a:t>希伯来语诗歌 </a:t>
            </a:r>
            <a:r>
              <a:rPr lang="en-US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Hebrew Poetry</a:t>
            </a:r>
          </a:p>
          <a:p>
            <a:pPr marL="400050" lvl="1" indent="-400050" eaLnBrk="1" hangingPunct="1">
              <a:buFont typeface="+mj-lt"/>
              <a:buAutoNum type="arabicPeriod"/>
            </a:pPr>
            <a:r>
              <a:rPr lang="zh-TW" altLang="en-US" dirty="0">
                <a:latin typeface="+mj-lt"/>
                <a:ea typeface="DFKai-SB" panose="03000509000000000000" pitchFamily="65" charset="-120"/>
              </a:rPr>
              <a:t>书信 </a:t>
            </a:r>
            <a:r>
              <a:rPr lang="en-US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Letters</a:t>
            </a:r>
            <a:endParaRPr lang="en-US" dirty="0">
              <a:latin typeface="+mj-lt"/>
              <a:ea typeface="DFKai-SB" panose="03000509000000000000" pitchFamily="65" charset="-120"/>
            </a:endParaRPr>
          </a:p>
          <a:p>
            <a:pPr marL="400050" lvl="1" indent="-400050" eaLnBrk="1" hangingPunct="1">
              <a:buFont typeface="+mj-lt"/>
              <a:buAutoNum type="arabicPeriod"/>
            </a:pPr>
            <a:r>
              <a:rPr lang="zh-TW" altLang="en-US" dirty="0">
                <a:latin typeface="+mj-lt"/>
                <a:ea typeface="DFKai-SB" panose="03000509000000000000" pitchFamily="65" charset="-120"/>
              </a:rPr>
              <a:t>启示文学 </a:t>
            </a:r>
            <a:r>
              <a:rPr lang="en-US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Apocalyptic literature </a:t>
            </a:r>
            <a:r>
              <a:rPr lang="en-US" dirty="0">
                <a:latin typeface="+mj-lt"/>
                <a:ea typeface="DFKai-SB" panose="03000509000000000000" pitchFamily="65" charset="-120"/>
              </a:rPr>
              <a:t>(</a:t>
            </a:r>
            <a:r>
              <a:rPr lang="zh-CN" altLang="en-US" dirty="0">
                <a:latin typeface="+mj-lt"/>
                <a:ea typeface="DFKai-SB" panose="03000509000000000000" pitchFamily="65" charset="-120"/>
              </a:rPr>
              <a:t>例如</a:t>
            </a:r>
            <a:r>
              <a:rPr lang="en-US" altLang="zh-CN" dirty="0">
                <a:latin typeface="+mj-lt"/>
                <a:ea typeface="DFKai-SB" panose="03000509000000000000" pitchFamily="65" charset="-120"/>
              </a:rPr>
              <a:t>:</a:t>
            </a:r>
            <a:r>
              <a:rPr lang="zh-TW" altLang="en-US" dirty="0">
                <a:latin typeface="+mj-lt"/>
                <a:ea typeface="DFKai-SB" panose="03000509000000000000" pitchFamily="65" charset="-120"/>
              </a:rPr>
              <a:t>启示录</a:t>
            </a:r>
            <a:r>
              <a:rPr lang="en-US" dirty="0">
                <a:latin typeface="+mj-lt"/>
                <a:ea typeface="DFKai-SB" panose="03000509000000000000" pitchFamily="65" charset="-120"/>
              </a:rPr>
              <a:t>)</a:t>
            </a:r>
          </a:p>
          <a:p>
            <a:pPr marL="400050" lvl="1" indent="-400050" eaLnBrk="1" hangingPunct="1">
              <a:buFont typeface="+mj-lt"/>
              <a:buAutoNum type="arabicPeriod"/>
            </a:pPr>
            <a:r>
              <a:rPr lang="en-US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Etc. </a:t>
            </a:r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305493" y="152636"/>
            <a:ext cx="8640763" cy="9721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5000"/>
              <a:buFont typeface="Wingdings" pitchFamily="2" charset="2"/>
              <a:buNone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eaLnBrk="1" hangingPunct="1">
              <a:lnSpc>
                <a:spcPct val="80000"/>
              </a:lnSpc>
            </a:pPr>
            <a:r>
              <a:rPr lang="zh-CN" altLang="en-US" sz="2800" dirty="0">
                <a:solidFill>
                  <a:srgbClr val="FFC000"/>
                </a:solidFill>
                <a:ea typeface="TSC UKai M TT" pitchFamily="49" charset="-122"/>
              </a:rPr>
              <a:t>特殊释经学的原则</a:t>
            </a:r>
            <a:endParaRPr lang="en-US" sz="2800" dirty="0">
              <a:solidFill>
                <a:srgbClr val="FFC000"/>
              </a:solidFill>
            </a:endParaRPr>
          </a:p>
          <a:p>
            <a:pPr eaLnBrk="1" hangingPunct="1">
              <a:lnSpc>
                <a:spcPct val="80000"/>
              </a:lnSpc>
            </a:pPr>
            <a:r>
              <a:rPr lang="zh-CN" altLang="en-US" sz="2800" dirty="0">
                <a:solidFill>
                  <a:srgbClr val="FFFF00"/>
                </a:solidFill>
                <a:ea typeface="TSC UKai M TT" pitchFamily="49" charset="-122"/>
              </a:rPr>
              <a:t>不同类型的文学体裁</a:t>
            </a:r>
            <a:endParaRPr lang="en-US" sz="28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640711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5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5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5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53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53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53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1536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536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536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CF2AF39-1EEF-40EB-B8F4-2E77BD076C35}" type="slidenum">
              <a:rPr lang="en-US"/>
              <a:pPr>
                <a:defRPr/>
              </a:pPr>
              <a:t>14</a:t>
            </a:fld>
            <a:endParaRPr lang="en-US" dirty="0"/>
          </a:p>
        </p:txBody>
      </p:sp>
      <p:sp>
        <p:nvSpPr>
          <p:cNvPr id="3" name="Rectangle 14"/>
          <p:cNvSpPr txBox="1">
            <a:spLocks noGrp="1" noChangeArrowheads="1"/>
          </p:cNvSpPr>
          <p:nvPr/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algn="r">
              <a:defRPr/>
            </a:pPr>
            <a:fld id="{FB8CA056-9B12-4FD7-84B8-AD2EB78F88D4}" type="slidenum">
              <a:rPr lang="en-US" sz="1200">
                <a:latin typeface="+mn-lt"/>
                <a:cs typeface="+mn-cs"/>
              </a:rPr>
              <a:pPr algn="r">
                <a:defRPr/>
              </a:pPr>
              <a:t>14</a:t>
            </a:fld>
            <a:endParaRPr lang="en-US" sz="1200" dirty="0">
              <a:latin typeface="+mn-lt"/>
              <a:cs typeface="+mn-cs"/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19852" y="2071678"/>
            <a:ext cx="8366948" cy="2833486"/>
          </a:xfrm>
        </p:spPr>
        <p:txBody>
          <a:bodyPr lIns="92075" tIns="46038" rIns="92075" bIns="46038"/>
          <a:lstStyle/>
          <a:p>
            <a:pPr marL="400050" lvl="1" indent="-400050" eaLnBrk="1" hangingPunct="1">
              <a:buFont typeface="+mj-lt"/>
              <a:buAutoNum type="arabicPeriod"/>
            </a:pPr>
            <a:r>
              <a:rPr lang="zh-CN" altLang="en-US" sz="3200" dirty="0">
                <a:latin typeface="DFKai-SB" panose="03000509000000000000" pitchFamily="65" charset="-120"/>
                <a:ea typeface="DFKai-SB" panose="03000509000000000000" pitchFamily="65" charset="-120"/>
              </a:rPr>
              <a:t>你能说出中国文言文中不同的文学体裁吗？</a:t>
            </a:r>
            <a:endParaRPr lang="en-US" altLang="zh-CN" sz="32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400050" lvl="1" indent="-400050" eaLnBrk="1" hangingPunct="1">
              <a:buFont typeface="+mj-lt"/>
              <a:buAutoNum type="arabicPeriod"/>
            </a:pPr>
            <a:endParaRPr lang="en-US" sz="32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400050" lvl="1" indent="-400050" eaLnBrk="1" hangingPunct="1">
              <a:buFont typeface="+mj-lt"/>
              <a:buAutoNum type="arabicPeriod"/>
            </a:pPr>
            <a:r>
              <a:rPr lang="zh-CN" altLang="en-US" sz="3200" dirty="0">
                <a:latin typeface="DFKai-SB" panose="03000509000000000000" pitchFamily="65" charset="-120"/>
                <a:ea typeface="DFKai-SB" panose="03000509000000000000" pitchFamily="65" charset="-120"/>
              </a:rPr>
              <a:t>你能说出中国诗歌的不同“类型”吗</a:t>
            </a:r>
            <a:r>
              <a:rPr lang="en-US" altLang="zh-CN" sz="3200" dirty="0">
                <a:latin typeface="DFKai-SB" panose="03000509000000000000" pitchFamily="65" charset="-120"/>
                <a:ea typeface="DFKai-SB" panose="03000509000000000000" pitchFamily="65" charset="-120"/>
              </a:rPr>
              <a:t>? </a:t>
            </a:r>
            <a:endParaRPr lang="en-US" sz="3200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319852" y="260648"/>
            <a:ext cx="8640763" cy="6480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5000"/>
              <a:buFont typeface="Wingdings" pitchFamily="2" charset="2"/>
              <a:buNone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eaLnBrk="1" hangingPunct="1">
              <a:lnSpc>
                <a:spcPct val="80000"/>
              </a:lnSpc>
            </a:pPr>
            <a:r>
              <a:rPr lang="zh-CN" altLang="en-US" dirty="0">
                <a:solidFill>
                  <a:srgbClr val="FFFF00"/>
                </a:solidFill>
                <a:ea typeface="TSC UKai M TT" pitchFamily="49" charset="-122"/>
              </a:rPr>
              <a:t>小测试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822935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CF2AF39-1EEF-40EB-B8F4-2E77BD076C35}" type="slidenum">
              <a:rPr lang="en-US"/>
              <a:pPr>
                <a:defRPr/>
              </a:pPr>
              <a:t>15</a:t>
            </a:fld>
            <a:endParaRPr lang="en-US" dirty="0"/>
          </a:p>
        </p:txBody>
      </p:sp>
      <p:sp>
        <p:nvSpPr>
          <p:cNvPr id="3" name="Rectangle 14"/>
          <p:cNvSpPr txBox="1">
            <a:spLocks noGrp="1" noChangeArrowheads="1"/>
          </p:cNvSpPr>
          <p:nvPr/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algn="r">
              <a:defRPr/>
            </a:pPr>
            <a:fld id="{FB8CA056-9B12-4FD7-84B8-AD2EB78F88D4}" type="slidenum">
              <a:rPr lang="en-US" sz="1200">
                <a:latin typeface="+mn-lt"/>
                <a:cs typeface="+mn-cs"/>
              </a:rPr>
              <a:pPr algn="r">
                <a:defRPr/>
              </a:pPr>
              <a:t>15</a:t>
            </a:fld>
            <a:endParaRPr lang="en-US" sz="1200" dirty="0">
              <a:latin typeface="+mn-lt"/>
              <a:cs typeface="+mn-cs"/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79709" y="1520788"/>
            <a:ext cx="8640763" cy="4765732"/>
          </a:xfrm>
        </p:spPr>
        <p:txBody>
          <a:bodyPr lIns="92075" tIns="46038" rIns="92075" bIns="46038"/>
          <a:lstStyle/>
          <a:p>
            <a:pPr marL="682625" indent="-457200" algn="l">
              <a:lnSpc>
                <a:spcPts val="3200"/>
              </a:lnSpc>
              <a:buFont typeface="Wingdings" pitchFamily="2" charset="2"/>
              <a:buChar char="q"/>
            </a:pPr>
            <a:r>
              <a:rPr lang="zh-CN" altLang="en-US" sz="2600" dirty="0">
                <a:latin typeface="+mj-lt"/>
                <a:ea typeface="DFKai-SB" panose="03000509000000000000" pitchFamily="65" charset="-120"/>
              </a:rPr>
              <a:t>我们将无法涵盖上面列出的所有解释方法。此时您学习它们也不实际</a:t>
            </a:r>
            <a:r>
              <a:rPr lang="en-US" altLang="zh-CN" sz="2600" dirty="0">
                <a:latin typeface="+mj-lt"/>
                <a:ea typeface="DFKai-SB" panose="03000509000000000000" pitchFamily="65" charset="-120"/>
              </a:rPr>
              <a:t>. </a:t>
            </a:r>
            <a:endParaRPr lang="en-US" sz="2600" dirty="0">
              <a:latin typeface="+mj-lt"/>
              <a:ea typeface="DFKai-SB" panose="03000509000000000000" pitchFamily="65" charset="-120"/>
            </a:endParaRPr>
          </a:p>
          <a:p>
            <a:pPr marL="682625" indent="-457200" algn="l">
              <a:lnSpc>
                <a:spcPts val="3200"/>
              </a:lnSpc>
              <a:buFont typeface="Wingdings" pitchFamily="2" charset="2"/>
              <a:buChar char="q"/>
            </a:pPr>
            <a:r>
              <a:rPr lang="zh-CN" altLang="en-US" sz="2600" dirty="0">
                <a:latin typeface="+mj-lt"/>
                <a:ea typeface="DFKai-SB" panose="03000509000000000000" pitchFamily="65" charset="-120"/>
              </a:rPr>
              <a:t>鼓励您购买好的释经学书籍，在碰到这些文学体裁时查看它们。</a:t>
            </a:r>
            <a:endParaRPr lang="en-US" sz="2600" dirty="0">
              <a:latin typeface="+mj-lt"/>
              <a:ea typeface="DFKai-SB" panose="03000509000000000000" pitchFamily="65" charset="-120"/>
            </a:endParaRPr>
          </a:p>
          <a:p>
            <a:pPr marL="682625" indent="-457200" algn="l">
              <a:lnSpc>
                <a:spcPts val="3200"/>
              </a:lnSpc>
              <a:buFont typeface="Wingdings" pitchFamily="2" charset="2"/>
              <a:buChar char="q"/>
            </a:pPr>
            <a:r>
              <a:rPr lang="zh-CN" altLang="en-US" sz="2600" dirty="0">
                <a:latin typeface="+mj-lt"/>
                <a:ea typeface="DFKai-SB" panose="03000509000000000000" pitchFamily="65" charset="-120"/>
              </a:rPr>
              <a:t>大多数好的注释本已经解释了文学体裁的含义。需要购买好的注释本。</a:t>
            </a:r>
            <a:endParaRPr lang="en-US" sz="2600" dirty="0">
              <a:latin typeface="+mj-lt"/>
              <a:ea typeface="DFKai-SB" panose="03000509000000000000" pitchFamily="65" charset="-120"/>
            </a:endParaRPr>
          </a:p>
          <a:p>
            <a:pPr marL="682625" indent="-457200" algn="l">
              <a:lnSpc>
                <a:spcPts val="3200"/>
              </a:lnSpc>
              <a:buFont typeface="Wingdings" pitchFamily="2" charset="2"/>
              <a:buChar char="q"/>
            </a:pPr>
            <a:r>
              <a:rPr lang="zh-CN" altLang="en-US" sz="2600" dirty="0">
                <a:latin typeface="+mj-lt"/>
                <a:ea typeface="DFKai-SB" panose="03000509000000000000" pitchFamily="65" charset="-120"/>
              </a:rPr>
              <a:t>本课程我们只讲解</a:t>
            </a:r>
            <a:r>
              <a:rPr lang="zh-CN" altLang="en-US" sz="26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比喻性的言语 </a:t>
            </a:r>
            <a:r>
              <a:rPr lang="en-US" altLang="zh-CN" sz="26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(Figures of Speech)</a:t>
            </a:r>
            <a:r>
              <a:rPr lang="zh-CN" altLang="en-US" sz="2600" dirty="0">
                <a:latin typeface="+mj-lt"/>
                <a:ea typeface="DFKai-SB" panose="03000509000000000000" pitchFamily="65" charset="-120"/>
              </a:rPr>
              <a:t>。</a:t>
            </a:r>
            <a:endParaRPr lang="en-US" sz="2600" dirty="0">
              <a:solidFill>
                <a:srgbClr val="FFFF00"/>
              </a:solidFill>
              <a:latin typeface="+mj-lt"/>
              <a:ea typeface="DFKai-SB" panose="03000509000000000000" pitchFamily="65" charset="-120"/>
            </a:endParaRPr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305493" y="152636"/>
            <a:ext cx="8640763" cy="4877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5000"/>
              <a:buFont typeface="Wingdings" pitchFamily="2" charset="2"/>
              <a:buNone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eaLnBrk="1" hangingPunct="1">
              <a:lnSpc>
                <a:spcPct val="80000"/>
              </a:lnSpc>
            </a:pPr>
            <a:r>
              <a:rPr lang="zh-CN" altLang="en-US" dirty="0">
                <a:solidFill>
                  <a:srgbClr val="FFC000"/>
                </a:solidFill>
                <a:ea typeface="TSC UKai M TT" pitchFamily="49" charset="-122"/>
              </a:rPr>
              <a:t>特殊释经学的原则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92961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CF2AF39-1EEF-40EB-B8F4-2E77BD076C35}" type="slidenum">
              <a:rPr lang="en-US"/>
              <a:pPr>
                <a:defRPr/>
              </a:pPr>
              <a:t>16</a:t>
            </a:fld>
            <a:endParaRPr lang="en-US" dirty="0"/>
          </a:p>
        </p:txBody>
      </p:sp>
      <p:sp>
        <p:nvSpPr>
          <p:cNvPr id="3" name="Rectangle 14"/>
          <p:cNvSpPr txBox="1">
            <a:spLocks noGrp="1" noChangeArrowheads="1"/>
          </p:cNvSpPr>
          <p:nvPr/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algn="r">
              <a:defRPr/>
            </a:pPr>
            <a:fld id="{FB8CA056-9B12-4FD7-84B8-AD2EB78F88D4}" type="slidenum">
              <a:rPr lang="en-US" sz="1200">
                <a:latin typeface="+mn-lt"/>
                <a:cs typeface="+mn-cs"/>
              </a:rPr>
              <a:pPr algn="r">
                <a:defRPr/>
              </a:pPr>
              <a:t>16</a:t>
            </a:fld>
            <a:endParaRPr lang="en-US" sz="1200" dirty="0">
              <a:latin typeface="+mn-lt"/>
              <a:cs typeface="+mn-cs"/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79512" y="1196752"/>
            <a:ext cx="8640763" cy="4968552"/>
          </a:xfrm>
        </p:spPr>
        <p:txBody>
          <a:bodyPr lIns="92075" tIns="46038" rIns="92075" bIns="46038"/>
          <a:lstStyle/>
          <a:p>
            <a:pPr marL="457200" lvl="1" indent="-457200" eaLnBrk="1" hangingPunct="1">
              <a:lnSpc>
                <a:spcPts val="3200"/>
              </a:lnSpc>
              <a:buFont typeface="Wingdings" pitchFamily="2" charset="2"/>
              <a:buChar char="Ø"/>
            </a:pP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定义：</a:t>
            </a:r>
            <a:r>
              <a:rPr lang="zh-CN" altLang="en-US" sz="24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无法按照字面上解释的语言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。 它说的是一件事，但意味着另一件事。 例如：</a:t>
            </a:r>
            <a:endParaRPr lang="en-US" sz="2400" dirty="0">
              <a:latin typeface="+mj-lt"/>
              <a:ea typeface="DFKai-SB" panose="03000509000000000000" pitchFamily="65" charset="-120"/>
            </a:endParaRPr>
          </a:p>
          <a:p>
            <a:pPr marL="744538" lvl="1" indent="-280988" eaLnBrk="1" hangingPunct="1">
              <a:lnSpc>
                <a:spcPts val="3200"/>
              </a:lnSpc>
              <a:buFont typeface="Wingdings" pitchFamily="2" charset="2"/>
              <a:buChar char="Ø"/>
            </a:pPr>
            <a:r>
              <a:rPr lang="en-US" sz="2400" dirty="0">
                <a:latin typeface="+mj-lt"/>
                <a:ea typeface="DFKai-SB" panose="03000509000000000000" pitchFamily="65" charset="-120"/>
              </a:rPr>
              <a:t>“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我就是生命的</a:t>
            </a:r>
            <a:r>
              <a:rPr lang="zh-CN" altLang="en-US" sz="24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食物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，到我这里来的，必定不饿；信我的，永远不渴</a:t>
            </a:r>
            <a:r>
              <a:rPr lang="zh-TW" altLang="en-US" sz="2400" dirty="0">
                <a:latin typeface="+mj-lt"/>
                <a:ea typeface="DFKai-SB" panose="03000509000000000000" pitchFamily="65" charset="-120"/>
              </a:rPr>
              <a:t>。</a:t>
            </a:r>
            <a:r>
              <a:rPr lang="en-US" sz="2400" dirty="0">
                <a:latin typeface="+mj-lt"/>
                <a:ea typeface="DFKai-SB" panose="03000509000000000000" pitchFamily="65" charset="-120"/>
              </a:rPr>
              <a:t>”  (</a:t>
            </a:r>
            <a:r>
              <a:rPr lang="zh-TW" altLang="en-US" sz="2400" dirty="0">
                <a:latin typeface="+mj-lt"/>
                <a:ea typeface="DFKai-SB" panose="03000509000000000000" pitchFamily="65" charset="-120"/>
              </a:rPr>
              <a:t>约</a:t>
            </a:r>
            <a:r>
              <a:rPr lang="en-US" sz="2400" dirty="0">
                <a:latin typeface="+mj-lt"/>
                <a:ea typeface="DFKai-SB" panose="03000509000000000000" pitchFamily="65" charset="-120"/>
              </a:rPr>
              <a:t> 6:35)</a:t>
            </a:r>
          </a:p>
          <a:p>
            <a:pPr marL="744538" lvl="1" indent="-280988" eaLnBrk="1" hangingPunct="1">
              <a:lnSpc>
                <a:spcPts val="3200"/>
              </a:lnSpc>
              <a:buFont typeface="Wingdings" pitchFamily="2" charset="2"/>
              <a:buChar char="Ø"/>
            </a:pPr>
            <a:r>
              <a:rPr lang="en-US" altLang="ja-JP" sz="2400" dirty="0">
                <a:latin typeface="+mj-lt"/>
                <a:ea typeface="DFKai-SB" panose="03000509000000000000" pitchFamily="65" charset="-120"/>
              </a:rPr>
              <a:t>“</a:t>
            </a:r>
            <a:r>
              <a:rPr lang="ja-JP" altLang="en-US" sz="2400" dirty="0">
                <a:latin typeface="+mj-lt"/>
                <a:ea typeface="DFKai-SB" panose="03000509000000000000" pitchFamily="65" charset="-120"/>
              </a:rPr>
              <a:t>我是世界的</a:t>
            </a:r>
            <a:r>
              <a:rPr lang="ja-JP" altLang="en-US" sz="24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光</a:t>
            </a:r>
            <a:r>
              <a:rPr lang="en-US" altLang="ja-JP" sz="2400" dirty="0">
                <a:latin typeface="+mj-lt"/>
                <a:ea typeface="DFKai-SB" panose="03000509000000000000" pitchFamily="65" charset="-120"/>
              </a:rPr>
              <a:t>” (</a:t>
            </a:r>
            <a:r>
              <a:rPr lang="zh-TW" altLang="en-US" sz="2400" dirty="0">
                <a:latin typeface="+mj-lt"/>
                <a:ea typeface="DFKai-SB" panose="03000509000000000000" pitchFamily="65" charset="-120"/>
              </a:rPr>
              <a:t>约</a:t>
            </a:r>
            <a:r>
              <a:rPr lang="en-US" altLang="ja-JP" sz="2400" dirty="0">
                <a:latin typeface="+mj-lt"/>
                <a:ea typeface="DFKai-SB" panose="03000509000000000000" pitchFamily="65" charset="-120"/>
              </a:rPr>
              <a:t> 8:12) </a:t>
            </a:r>
            <a:endParaRPr lang="en-US" sz="2400" dirty="0">
              <a:latin typeface="+mj-lt"/>
              <a:ea typeface="DFKai-SB" panose="03000509000000000000" pitchFamily="65" charset="-120"/>
            </a:endParaRPr>
          </a:p>
          <a:p>
            <a:pPr marL="744538" lvl="1" indent="-280988" eaLnBrk="1" hangingPunct="1">
              <a:lnSpc>
                <a:spcPts val="3200"/>
              </a:lnSpc>
              <a:buFont typeface="Wingdings" pitchFamily="2" charset="2"/>
              <a:buChar char="Ø"/>
            </a:pPr>
            <a:r>
              <a:rPr lang="en-US" sz="2400" dirty="0">
                <a:latin typeface="+mj-lt"/>
                <a:ea typeface="DFKai-SB" panose="03000509000000000000" pitchFamily="65" charset="-120"/>
              </a:rPr>
              <a:t>“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这</a:t>
            </a:r>
            <a:r>
              <a:rPr lang="zh-CN" altLang="en-US" sz="24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是我的身体</a:t>
            </a:r>
            <a:r>
              <a:rPr lang="en-US" altLang="zh-CN" sz="2400" dirty="0">
                <a:latin typeface="+mj-lt"/>
                <a:ea typeface="DFKai-SB" panose="03000509000000000000" pitchFamily="65" charset="-120"/>
              </a:rPr>
              <a:t>; 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这</a:t>
            </a:r>
            <a:r>
              <a:rPr lang="zh-CN" altLang="en-US" sz="24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是我的血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，是为立约的</a:t>
            </a:r>
            <a:r>
              <a:rPr lang="en-US" sz="2400" dirty="0">
                <a:latin typeface="+mj-lt"/>
                <a:ea typeface="DFKai-SB" panose="03000509000000000000" pitchFamily="65" charset="-120"/>
              </a:rPr>
              <a:t>” 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在圣餐中。罗马天主教按字面解释。因此，他们教导饼和葡萄酒</a:t>
            </a:r>
            <a:r>
              <a:rPr lang="zh-CN" altLang="en-US" sz="2400" dirty="0">
                <a:ea typeface="DFKai-SB" panose="03000509000000000000" pitchFamily="65" charset="-120"/>
              </a:rPr>
              <a:t>在圣餐中</a:t>
            </a:r>
            <a:r>
              <a:rPr lang="zh-CN" altLang="en-US" sz="2400" b="1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变成了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基督的身体和血。</a:t>
            </a:r>
            <a:endParaRPr lang="en-US" sz="2400" dirty="0">
              <a:latin typeface="+mj-lt"/>
              <a:ea typeface="DFKai-SB" panose="03000509000000000000" pitchFamily="65" charset="-120"/>
            </a:endParaRPr>
          </a:p>
          <a:p>
            <a:pPr marL="457200" lvl="1" indent="-457200" eaLnBrk="1" hangingPunct="1">
              <a:lnSpc>
                <a:spcPts val="3200"/>
              </a:lnSpc>
              <a:buFont typeface="Wingdings" pitchFamily="2" charset="2"/>
              <a:buChar char="Ø"/>
            </a:pP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圣经中有许多不同类型的比喻性言语。 名称并不重要，只要您能识别（</a:t>
            </a:r>
            <a:r>
              <a:rPr lang="en-US" altLang="zh-CN" sz="2400" dirty="0">
                <a:latin typeface="+mj-lt"/>
                <a:ea typeface="DFKai-SB" panose="03000509000000000000" pitchFamily="65" charset="-120"/>
              </a:rPr>
              <a:t>1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）它们是比喻性的言语 ，并且（</a:t>
            </a:r>
            <a:r>
              <a:rPr lang="en-US" altLang="zh-CN" sz="2400" dirty="0">
                <a:latin typeface="+mj-lt"/>
                <a:ea typeface="DFKai-SB" panose="03000509000000000000" pitchFamily="65" charset="-120"/>
              </a:rPr>
              <a:t>2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）正确地解释它即可。</a:t>
            </a:r>
            <a:endParaRPr lang="en-US" sz="2400" dirty="0">
              <a:latin typeface="+mj-lt"/>
              <a:ea typeface="DFKai-SB" panose="03000509000000000000" pitchFamily="65" charset="-120"/>
            </a:endParaRPr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323528" y="142352"/>
            <a:ext cx="8640763" cy="4680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5000"/>
              <a:buFont typeface="Wingdings" pitchFamily="2" charset="2"/>
              <a:buNone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eaLnBrk="1" hangingPunct="1">
              <a:lnSpc>
                <a:spcPct val="80000"/>
              </a:lnSpc>
            </a:pPr>
            <a:r>
              <a:rPr lang="zh-CN" altLang="en-US" dirty="0">
                <a:ea typeface="TSC UKai M TT" pitchFamily="49" charset="-122"/>
              </a:rPr>
              <a:t>比喻性的言语</a:t>
            </a:r>
            <a:r>
              <a:rPr lang="en-US" altLang="zh-CN" dirty="0">
                <a:solidFill>
                  <a:srgbClr val="FFFF00"/>
                </a:solidFill>
                <a:ea typeface="TSC UKai M TT" pitchFamily="49" charset="-122"/>
              </a:rPr>
              <a:t> </a:t>
            </a:r>
            <a:r>
              <a:rPr lang="en-US" dirty="0">
                <a:solidFill>
                  <a:srgbClr val="FFFF00"/>
                </a:solidFill>
              </a:rPr>
              <a:t>Figurative language</a:t>
            </a:r>
          </a:p>
        </p:txBody>
      </p:sp>
    </p:spTree>
    <p:extLst>
      <p:ext uri="{BB962C8B-B14F-4D97-AF65-F5344CB8AC3E}">
        <p14:creationId xmlns:p14="http://schemas.microsoft.com/office/powerpoint/2010/main" val="30515446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CF2AF39-1EEF-40EB-B8F4-2E77BD076C35}" type="slidenum">
              <a:rPr lang="en-US"/>
              <a:pPr>
                <a:defRPr/>
              </a:pPr>
              <a:t>17</a:t>
            </a:fld>
            <a:endParaRPr lang="en-US" dirty="0"/>
          </a:p>
        </p:txBody>
      </p:sp>
      <p:sp>
        <p:nvSpPr>
          <p:cNvPr id="3" name="Rectangle 14"/>
          <p:cNvSpPr txBox="1">
            <a:spLocks noGrp="1" noChangeArrowheads="1"/>
          </p:cNvSpPr>
          <p:nvPr/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algn="r">
              <a:defRPr/>
            </a:pPr>
            <a:fld id="{FB8CA056-9B12-4FD7-84B8-AD2EB78F88D4}" type="slidenum">
              <a:rPr lang="en-US" sz="1200">
                <a:latin typeface="+mn-lt"/>
                <a:cs typeface="+mn-cs"/>
              </a:rPr>
              <a:pPr algn="r">
                <a:defRPr/>
              </a:pPr>
              <a:t>17</a:t>
            </a:fld>
            <a:endParaRPr lang="en-US" sz="1200" dirty="0">
              <a:latin typeface="+mn-lt"/>
              <a:cs typeface="+mn-cs"/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755444" y="1412776"/>
            <a:ext cx="7931356" cy="5184576"/>
          </a:xfrm>
        </p:spPr>
        <p:txBody>
          <a:bodyPr lIns="92075" tIns="46038" rIns="92075" bIns="46038"/>
          <a:lstStyle/>
          <a:p>
            <a:pPr marL="457200" lvl="1" indent="-457200" eaLnBrk="1" hangingPunct="1">
              <a:tabLst>
                <a:tab pos="4121150" algn="l"/>
              </a:tabLst>
            </a:pPr>
            <a:r>
              <a:rPr lang="ja-JP" altLang="en-US" sz="3200" dirty="0">
                <a:latin typeface="+mj-lt"/>
                <a:ea typeface="DFKai-SB" panose="03000509000000000000" pitchFamily="65" charset="-120"/>
              </a:rPr>
              <a:t>夸张法</a:t>
            </a:r>
            <a:r>
              <a:rPr lang="en-US" altLang="ja-JP" sz="3200" dirty="0">
                <a:latin typeface="+mj-lt"/>
                <a:ea typeface="DFKai-SB" panose="03000509000000000000" pitchFamily="65" charset="-120"/>
              </a:rPr>
              <a:t>	</a:t>
            </a:r>
            <a:r>
              <a:rPr lang="en-US" sz="3200" dirty="0">
                <a:latin typeface="+mj-lt"/>
                <a:ea typeface="DFKai-SB" panose="03000509000000000000" pitchFamily="65" charset="-120"/>
              </a:rPr>
              <a:t>Hyperbole 	</a:t>
            </a:r>
          </a:p>
          <a:p>
            <a:pPr marL="457200" lvl="1" indent="-457200" eaLnBrk="1" hangingPunct="1">
              <a:tabLst>
                <a:tab pos="4121150" algn="l"/>
              </a:tabLst>
            </a:pPr>
            <a:r>
              <a:rPr lang="ja-JP" altLang="en-US" sz="3200" dirty="0">
                <a:latin typeface="+mj-lt"/>
                <a:ea typeface="DFKai-SB" panose="03000509000000000000" pitchFamily="65" charset="-120"/>
              </a:rPr>
              <a:t>轻描淡写</a:t>
            </a:r>
            <a:r>
              <a:rPr lang="en-US" altLang="ja-JP" sz="3200" dirty="0">
                <a:latin typeface="+mj-lt"/>
                <a:ea typeface="DFKai-SB" panose="03000509000000000000" pitchFamily="65" charset="-120"/>
              </a:rPr>
              <a:t>	</a:t>
            </a:r>
            <a:r>
              <a:rPr lang="en-US" sz="3200" dirty="0">
                <a:latin typeface="+mj-lt"/>
                <a:ea typeface="DFKai-SB" panose="03000509000000000000" pitchFamily="65" charset="-120"/>
              </a:rPr>
              <a:t>Meiosis</a:t>
            </a:r>
          </a:p>
          <a:p>
            <a:pPr marL="457200" lvl="1" indent="-457200" eaLnBrk="1" hangingPunct="1">
              <a:tabLst>
                <a:tab pos="4121150" algn="l"/>
              </a:tabLst>
            </a:pPr>
            <a:r>
              <a:rPr lang="ja-JP" altLang="en-US" sz="3200" dirty="0">
                <a:latin typeface="+mj-lt"/>
                <a:ea typeface="DFKai-SB" panose="03000509000000000000" pitchFamily="65" charset="-120"/>
              </a:rPr>
              <a:t>拟人法</a:t>
            </a:r>
            <a:r>
              <a:rPr lang="en-US" altLang="ja-JP" sz="3200" dirty="0">
                <a:latin typeface="+mj-lt"/>
                <a:ea typeface="DFKai-SB" panose="03000509000000000000" pitchFamily="65" charset="-120"/>
              </a:rPr>
              <a:t>	</a:t>
            </a:r>
            <a:r>
              <a:rPr lang="en-US" sz="3200" dirty="0">
                <a:latin typeface="+mj-lt"/>
                <a:ea typeface="DFKai-SB" panose="03000509000000000000" pitchFamily="65" charset="-120"/>
              </a:rPr>
              <a:t>Anthropomorphism </a:t>
            </a:r>
          </a:p>
          <a:p>
            <a:pPr marL="457200" lvl="1" indent="-457200" eaLnBrk="1" hangingPunct="1">
              <a:tabLst>
                <a:tab pos="4121150" algn="l"/>
              </a:tabLst>
            </a:pPr>
            <a:r>
              <a:rPr lang="ja-JP" altLang="en-US" sz="3200" dirty="0">
                <a:latin typeface="+mj-lt"/>
                <a:ea typeface="DFKai-SB" panose="03000509000000000000" pitchFamily="65" charset="-120"/>
              </a:rPr>
              <a:t>概括法</a:t>
            </a:r>
            <a:r>
              <a:rPr lang="en-US" altLang="ja-JP" sz="3200" dirty="0">
                <a:latin typeface="+mj-lt"/>
                <a:ea typeface="DFKai-SB" panose="03000509000000000000" pitchFamily="65" charset="-120"/>
              </a:rPr>
              <a:t>	</a:t>
            </a:r>
            <a:r>
              <a:rPr lang="en-US" sz="3200" dirty="0">
                <a:latin typeface="+mj-lt"/>
                <a:ea typeface="DFKai-SB" panose="03000509000000000000" pitchFamily="65" charset="-120"/>
              </a:rPr>
              <a:t>Merism</a:t>
            </a:r>
          </a:p>
          <a:p>
            <a:pPr marL="457200" lvl="1" indent="-457200" eaLnBrk="1" hangingPunct="1">
              <a:tabLst>
                <a:tab pos="4121150" algn="l"/>
              </a:tabLst>
            </a:pPr>
            <a:r>
              <a:rPr lang="ja-JP" altLang="en-US" sz="3200" dirty="0">
                <a:latin typeface="+mj-lt"/>
                <a:ea typeface="DFKai-SB" panose="03000509000000000000" pitchFamily="65" charset="-120"/>
              </a:rPr>
              <a:t>明喻，直喻</a:t>
            </a:r>
            <a:r>
              <a:rPr lang="en-US" altLang="ja-JP" sz="3200" dirty="0">
                <a:latin typeface="+mj-lt"/>
                <a:ea typeface="DFKai-SB" panose="03000509000000000000" pitchFamily="65" charset="-120"/>
              </a:rPr>
              <a:t>	</a:t>
            </a:r>
            <a:r>
              <a:rPr lang="en-US" sz="3200" dirty="0">
                <a:latin typeface="+mj-lt"/>
                <a:ea typeface="DFKai-SB" panose="03000509000000000000" pitchFamily="65" charset="-120"/>
              </a:rPr>
              <a:t>Simile </a:t>
            </a:r>
          </a:p>
          <a:p>
            <a:pPr marL="457200" lvl="1" indent="-457200" eaLnBrk="1" hangingPunct="1">
              <a:tabLst>
                <a:tab pos="4121150" algn="l"/>
              </a:tabLst>
            </a:pPr>
            <a:r>
              <a:rPr lang="ja-JP" altLang="en-US" sz="3200" dirty="0">
                <a:latin typeface="+mj-lt"/>
                <a:ea typeface="DFKai-SB" panose="03000509000000000000" pitchFamily="65" charset="-120"/>
              </a:rPr>
              <a:t>暗喻，隐喻</a:t>
            </a:r>
            <a:r>
              <a:rPr lang="en-US" altLang="ja-JP" sz="3200" dirty="0">
                <a:latin typeface="+mj-lt"/>
                <a:ea typeface="DFKai-SB" panose="03000509000000000000" pitchFamily="65" charset="-120"/>
              </a:rPr>
              <a:t>	</a:t>
            </a:r>
            <a:r>
              <a:rPr lang="en-US" sz="3200" dirty="0">
                <a:latin typeface="+mj-lt"/>
                <a:ea typeface="DFKai-SB" panose="03000509000000000000" pitchFamily="65" charset="-120"/>
              </a:rPr>
              <a:t>Metaphor</a:t>
            </a:r>
          </a:p>
          <a:p>
            <a:pPr marL="457200" lvl="1" indent="-457200" eaLnBrk="1" hangingPunct="1">
              <a:tabLst>
                <a:tab pos="4121150" algn="l"/>
              </a:tabLst>
            </a:pPr>
            <a:r>
              <a:rPr lang="ja-JP" altLang="en-US" sz="3200" dirty="0">
                <a:latin typeface="+mj-lt"/>
                <a:ea typeface="DFKai-SB" panose="03000509000000000000" pitchFamily="65" charset="-120"/>
              </a:rPr>
              <a:t>转喻</a:t>
            </a:r>
            <a:r>
              <a:rPr lang="en-US" altLang="ja-JP" sz="3200" dirty="0">
                <a:latin typeface="+mj-lt"/>
                <a:ea typeface="DFKai-SB" panose="03000509000000000000" pitchFamily="65" charset="-120"/>
              </a:rPr>
              <a:t>	</a:t>
            </a:r>
            <a:r>
              <a:rPr lang="en-US" sz="3200" dirty="0">
                <a:latin typeface="+mj-lt"/>
                <a:ea typeface="DFKai-SB" panose="03000509000000000000" pitchFamily="65" charset="-120"/>
              </a:rPr>
              <a:t>Metonymy</a:t>
            </a:r>
          </a:p>
          <a:p>
            <a:pPr marL="457200" lvl="1" indent="-457200" eaLnBrk="1" hangingPunct="1">
              <a:tabLst>
                <a:tab pos="4121150" algn="l"/>
              </a:tabLst>
            </a:pPr>
            <a:r>
              <a:rPr lang="ja-JP" altLang="en-US" sz="3200" dirty="0">
                <a:latin typeface="+mj-lt"/>
                <a:ea typeface="DFKai-SB" panose="03000509000000000000" pitchFamily="65" charset="-120"/>
              </a:rPr>
              <a:t>双关语</a:t>
            </a:r>
            <a:r>
              <a:rPr lang="en-US" altLang="ja-JP" sz="3200" dirty="0">
                <a:latin typeface="+mj-lt"/>
                <a:ea typeface="DFKai-SB" panose="03000509000000000000" pitchFamily="65" charset="-120"/>
              </a:rPr>
              <a:t>	</a:t>
            </a:r>
            <a:r>
              <a:rPr lang="en-US" sz="3200" dirty="0">
                <a:latin typeface="+mj-lt"/>
                <a:ea typeface="DFKai-SB" panose="03000509000000000000" pitchFamily="65" charset="-120"/>
              </a:rPr>
              <a:t>Pun</a:t>
            </a:r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503237" y="136140"/>
            <a:ext cx="8640763" cy="4680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5000"/>
              <a:buFont typeface="Wingdings" pitchFamily="2" charset="2"/>
              <a:buNone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eaLnBrk="1" hangingPunct="1">
              <a:lnSpc>
                <a:spcPct val="80000"/>
              </a:lnSpc>
            </a:pPr>
            <a:r>
              <a:rPr lang="zh-CN" altLang="en-US" dirty="0">
                <a:ea typeface="TSC UKai M TT" pitchFamily="49" charset="-122"/>
              </a:rPr>
              <a:t>比喻性的言语 </a:t>
            </a:r>
            <a:r>
              <a:rPr lang="en-US" altLang="zh-CN" dirty="0">
                <a:ea typeface="TSC UKai M TT" pitchFamily="49" charset="-122"/>
              </a:rPr>
              <a:t>(</a:t>
            </a:r>
            <a:r>
              <a:rPr lang="en-US" altLang="zh-TW" dirty="0">
                <a:ea typeface="TSC UKai M TT" pitchFamily="49" charset="-122"/>
              </a:rPr>
              <a:t>Figure of Speech) - 1</a:t>
            </a:r>
          </a:p>
        </p:txBody>
      </p:sp>
    </p:spTree>
    <p:extLst>
      <p:ext uri="{BB962C8B-B14F-4D97-AF65-F5344CB8AC3E}">
        <p14:creationId xmlns:p14="http://schemas.microsoft.com/office/powerpoint/2010/main" val="26448778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5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5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5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53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53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53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CF2AF39-1EEF-40EB-B8F4-2E77BD076C35}" type="slidenum">
              <a:rPr lang="en-US"/>
              <a:pPr>
                <a:defRPr/>
              </a:pPr>
              <a:t>18</a:t>
            </a:fld>
            <a:endParaRPr lang="en-US" dirty="0"/>
          </a:p>
        </p:txBody>
      </p:sp>
      <p:sp>
        <p:nvSpPr>
          <p:cNvPr id="3" name="Rectangle 14"/>
          <p:cNvSpPr txBox="1">
            <a:spLocks noGrp="1" noChangeArrowheads="1"/>
          </p:cNvSpPr>
          <p:nvPr/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algn="r">
              <a:defRPr/>
            </a:pPr>
            <a:fld id="{FB8CA056-9B12-4FD7-84B8-AD2EB78F88D4}" type="slidenum">
              <a:rPr lang="en-US" sz="1200">
                <a:latin typeface="+mn-lt"/>
                <a:cs typeface="+mn-cs"/>
              </a:rPr>
              <a:pPr algn="r">
                <a:defRPr/>
              </a:pPr>
              <a:t>18</a:t>
            </a:fld>
            <a:endParaRPr lang="en-US" sz="1200" dirty="0">
              <a:latin typeface="+mn-lt"/>
              <a:cs typeface="+mn-cs"/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755444" y="1412776"/>
            <a:ext cx="7931356" cy="5184576"/>
          </a:xfrm>
        </p:spPr>
        <p:txBody>
          <a:bodyPr lIns="92075" tIns="46038" rIns="92075" bIns="46038"/>
          <a:lstStyle/>
          <a:p>
            <a:pPr marL="457200" lvl="1" indent="-457200" eaLnBrk="1" hangingPunct="1">
              <a:tabLst>
                <a:tab pos="4121150" algn="l"/>
              </a:tabLst>
            </a:pPr>
            <a:r>
              <a:rPr lang="ja-JP" altLang="en-US" sz="3200" dirty="0">
                <a:latin typeface="+mj-lt"/>
                <a:ea typeface="DFKai-SB" panose="03000509000000000000" pitchFamily="65" charset="-120"/>
              </a:rPr>
              <a:t>讽刺</a:t>
            </a:r>
            <a:r>
              <a:rPr lang="en-US" altLang="ja-JP" sz="3200" dirty="0">
                <a:latin typeface="+mj-lt"/>
                <a:ea typeface="DFKai-SB" panose="03000509000000000000" pitchFamily="65" charset="-120"/>
              </a:rPr>
              <a:t>	</a:t>
            </a:r>
            <a:r>
              <a:rPr lang="en-US" sz="3200" dirty="0">
                <a:latin typeface="+mj-lt"/>
                <a:ea typeface="DFKai-SB" panose="03000509000000000000" pitchFamily="65" charset="-120"/>
              </a:rPr>
              <a:t>Irony</a:t>
            </a:r>
          </a:p>
          <a:p>
            <a:pPr marL="457200" lvl="1" indent="-457200" eaLnBrk="1" hangingPunct="1">
              <a:tabLst>
                <a:tab pos="4121150" algn="l"/>
              </a:tabLst>
            </a:pPr>
            <a:r>
              <a:rPr lang="ja-JP" altLang="en-US" sz="3200" dirty="0">
                <a:latin typeface="+mj-lt"/>
                <a:ea typeface="DFKai-SB" panose="03000509000000000000" pitchFamily="65" charset="-120"/>
              </a:rPr>
              <a:t>修辞疑问</a:t>
            </a:r>
            <a:r>
              <a:rPr lang="en-US" altLang="ja-JP" sz="3200" dirty="0">
                <a:latin typeface="+mj-lt"/>
                <a:ea typeface="DFKai-SB" panose="03000509000000000000" pitchFamily="65" charset="-120"/>
              </a:rPr>
              <a:t>, </a:t>
            </a:r>
            <a:r>
              <a:rPr lang="ja-JP" altLang="en-US" sz="3200" dirty="0">
                <a:latin typeface="+mj-lt"/>
                <a:ea typeface="DFKai-SB" panose="03000509000000000000" pitchFamily="65" charset="-120"/>
              </a:rPr>
              <a:t>反问</a:t>
            </a:r>
            <a:r>
              <a:rPr lang="en-US" altLang="ja-JP" sz="3200" dirty="0">
                <a:latin typeface="+mj-lt"/>
                <a:ea typeface="DFKai-SB" panose="03000509000000000000" pitchFamily="65" charset="-120"/>
              </a:rPr>
              <a:t>	</a:t>
            </a:r>
            <a:r>
              <a:rPr lang="en-US" sz="3200" dirty="0">
                <a:latin typeface="+mj-lt"/>
                <a:ea typeface="DFKai-SB" panose="03000509000000000000" pitchFamily="65" charset="-120"/>
              </a:rPr>
              <a:t>Rhetorical Question</a:t>
            </a:r>
          </a:p>
          <a:p>
            <a:pPr marL="457200" lvl="1" indent="-457200" eaLnBrk="1" hangingPunct="1">
              <a:tabLst>
                <a:tab pos="4121150" algn="l"/>
              </a:tabLst>
            </a:pPr>
            <a:r>
              <a:rPr lang="ja-JP" altLang="en-US" sz="3200" dirty="0">
                <a:latin typeface="+mj-lt"/>
                <a:ea typeface="DFKai-SB" panose="03000509000000000000" pitchFamily="65" charset="-120"/>
              </a:rPr>
              <a:t>间接肯定法</a:t>
            </a:r>
            <a:r>
              <a:rPr lang="en-US" altLang="ja-JP" sz="3200" dirty="0">
                <a:latin typeface="+mj-lt"/>
                <a:ea typeface="DFKai-SB" panose="03000509000000000000" pitchFamily="65" charset="-120"/>
              </a:rPr>
              <a:t>	</a:t>
            </a:r>
            <a:r>
              <a:rPr lang="en-US" sz="3200" dirty="0">
                <a:latin typeface="+mj-lt"/>
                <a:ea typeface="DFKai-SB" panose="03000509000000000000" pitchFamily="65" charset="-120"/>
              </a:rPr>
              <a:t>Litotes</a:t>
            </a:r>
          </a:p>
          <a:p>
            <a:pPr marL="457200" lvl="1" indent="-457200" eaLnBrk="1" hangingPunct="1">
              <a:tabLst>
                <a:tab pos="4121150" algn="l"/>
              </a:tabLst>
            </a:pPr>
            <a:r>
              <a:rPr lang="ja-JP" altLang="en-US" sz="3200" dirty="0">
                <a:latin typeface="+mj-lt"/>
                <a:ea typeface="DFKai-SB" panose="03000509000000000000" pitchFamily="65" charset="-120"/>
              </a:rPr>
              <a:t>婉转的说法</a:t>
            </a:r>
            <a:r>
              <a:rPr lang="en-US" altLang="ja-JP" sz="3200" dirty="0">
                <a:latin typeface="+mj-lt"/>
                <a:ea typeface="DFKai-SB" panose="03000509000000000000" pitchFamily="65" charset="-120"/>
              </a:rPr>
              <a:t>	</a:t>
            </a:r>
            <a:r>
              <a:rPr lang="en-US" sz="3200" dirty="0">
                <a:latin typeface="+mj-lt"/>
                <a:ea typeface="DFKai-SB" panose="03000509000000000000" pitchFamily="65" charset="-120"/>
              </a:rPr>
              <a:t>Euphemism</a:t>
            </a:r>
          </a:p>
          <a:p>
            <a:pPr marL="457200" lvl="1" indent="-457200" eaLnBrk="1" hangingPunct="1">
              <a:tabLst>
                <a:tab pos="4121150" algn="l"/>
              </a:tabLst>
            </a:pPr>
            <a:r>
              <a:rPr lang="ja-JP" altLang="en-US" sz="3200" dirty="0">
                <a:latin typeface="+mj-lt"/>
                <a:ea typeface="DFKai-SB" panose="03000509000000000000" pitchFamily="65" charset="-120"/>
              </a:rPr>
              <a:t>象徵性语</a:t>
            </a:r>
            <a:r>
              <a:rPr lang="en-US" altLang="ja-JP" sz="3200" dirty="0">
                <a:latin typeface="+mj-lt"/>
                <a:ea typeface="DFKai-SB" panose="03000509000000000000" pitchFamily="65" charset="-120"/>
              </a:rPr>
              <a:t>	</a:t>
            </a:r>
            <a:r>
              <a:rPr lang="en-US" sz="3200" dirty="0">
                <a:latin typeface="+mj-lt"/>
                <a:ea typeface="DFKai-SB" panose="03000509000000000000" pitchFamily="65" charset="-120"/>
              </a:rPr>
              <a:t>Symbols</a:t>
            </a:r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305493" y="152637"/>
            <a:ext cx="8640763" cy="4680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5000"/>
              <a:buFont typeface="Wingdings" pitchFamily="2" charset="2"/>
              <a:buNone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eaLnBrk="1" hangingPunct="1">
              <a:lnSpc>
                <a:spcPct val="80000"/>
              </a:lnSpc>
            </a:pPr>
            <a:r>
              <a:rPr lang="zh-CN" altLang="en-US" dirty="0">
                <a:ea typeface="TSC UKai M TT" pitchFamily="49" charset="-122"/>
              </a:rPr>
              <a:t>比喻性的言语 </a:t>
            </a:r>
            <a:r>
              <a:rPr lang="en-US" altLang="zh-CN" dirty="0">
                <a:ea typeface="TSC UKai M TT" pitchFamily="49" charset="-122"/>
              </a:rPr>
              <a:t>(</a:t>
            </a:r>
            <a:r>
              <a:rPr lang="en-US" altLang="zh-TW" dirty="0">
                <a:ea typeface="TSC UKai M TT" pitchFamily="49" charset="-122"/>
              </a:rPr>
              <a:t>Figure of Speech) - 2</a:t>
            </a:r>
          </a:p>
        </p:txBody>
      </p:sp>
    </p:spTree>
    <p:extLst>
      <p:ext uri="{BB962C8B-B14F-4D97-AF65-F5344CB8AC3E}">
        <p14:creationId xmlns:p14="http://schemas.microsoft.com/office/powerpoint/2010/main" val="27178147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CF2AF39-1EEF-40EB-B8F4-2E77BD076C35}" type="slidenum">
              <a:rPr lang="en-US"/>
              <a:pPr>
                <a:defRPr/>
              </a:pPr>
              <a:t>19</a:t>
            </a:fld>
            <a:endParaRPr lang="en-US" dirty="0"/>
          </a:p>
        </p:txBody>
      </p:sp>
      <p:sp>
        <p:nvSpPr>
          <p:cNvPr id="3" name="Rectangle 14"/>
          <p:cNvSpPr txBox="1">
            <a:spLocks noGrp="1" noChangeArrowheads="1"/>
          </p:cNvSpPr>
          <p:nvPr/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algn="r">
              <a:defRPr/>
            </a:pPr>
            <a:fld id="{FB8CA056-9B12-4FD7-84B8-AD2EB78F88D4}" type="slidenum">
              <a:rPr lang="en-US" sz="1200">
                <a:latin typeface="+mn-lt"/>
                <a:cs typeface="+mn-cs"/>
              </a:rPr>
              <a:pPr algn="r">
                <a:defRPr/>
              </a:pPr>
              <a:t>19</a:t>
            </a:fld>
            <a:endParaRPr lang="en-US" sz="1200" dirty="0">
              <a:latin typeface="+mn-lt"/>
              <a:cs typeface="+mn-cs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375254" y="80627"/>
            <a:ext cx="608467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ja-JP" altLang="en-US" sz="2800" dirty="0">
                <a:latin typeface="+mj-lt"/>
                <a:ea typeface="DFKai-SB" panose="03000509000000000000" pitchFamily="65" charset="-120"/>
              </a:rPr>
              <a:t>夸张法 </a:t>
            </a:r>
            <a:r>
              <a:rPr lang="en-US" altLang="ja-JP" sz="2800" dirty="0">
                <a:latin typeface="+mj-lt"/>
                <a:ea typeface="DFKai-SB" panose="03000509000000000000" pitchFamily="65" charset="-120"/>
              </a:rPr>
              <a:t>(</a:t>
            </a:r>
            <a:r>
              <a:rPr lang="en-US" altLang="zh-TW" sz="2800" dirty="0">
                <a:latin typeface="+mj-lt"/>
                <a:ea typeface="DFKai-SB" panose="03000509000000000000" pitchFamily="65" charset="-120"/>
              </a:rPr>
              <a:t>Hyperbole) </a:t>
            </a:r>
            <a:endParaRPr lang="en-US" sz="2800" dirty="0">
              <a:latin typeface="+mj-lt"/>
              <a:ea typeface="DFKai-SB" panose="03000509000000000000" pitchFamily="65" charset="-12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23528" y="2090172"/>
            <a:ext cx="8496944" cy="37566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 indent="-457200">
              <a:lnSpc>
                <a:spcPts val="3200"/>
              </a:lnSpc>
              <a:buFont typeface="Wingdings" pitchFamily="2" charset="2"/>
              <a:buChar char="Ø"/>
            </a:pPr>
            <a:r>
              <a:rPr lang="zh-CN" altLang="en-US" sz="2400" dirty="0">
                <a:latin typeface="DFKai-SB" panose="03000509000000000000" pitchFamily="65" charset="-120"/>
                <a:ea typeface="DFKai-SB" panose="03000509000000000000" pitchFamily="65" charset="-120"/>
              </a:rPr>
              <a:t>定义：用夸张的语气来描述事物。</a:t>
            </a:r>
            <a:r>
              <a:rPr lang="en-US" sz="2400" dirty="0">
                <a:latin typeface="DFKai-SB" panose="03000509000000000000" pitchFamily="65" charset="-120"/>
                <a:ea typeface="DFKai-SB" panose="03000509000000000000" pitchFamily="65" charset="-120"/>
              </a:rPr>
              <a:t> </a:t>
            </a:r>
          </a:p>
          <a:p>
            <a:pPr marL="0" lvl="1">
              <a:lnSpc>
                <a:spcPts val="3200"/>
              </a:lnSpc>
            </a:pPr>
            <a:r>
              <a:rPr lang="en-US" sz="2400" dirty="0">
                <a:latin typeface="DFKai-SB" panose="03000509000000000000" pitchFamily="65" charset="-120"/>
                <a:ea typeface="DFKai-SB" panose="03000509000000000000" pitchFamily="65" charset="-120"/>
              </a:rPr>
              <a:t> </a:t>
            </a:r>
          </a:p>
          <a:p>
            <a:pPr lvl="1" indent="-457200">
              <a:lnSpc>
                <a:spcPts val="3200"/>
              </a:lnSpc>
              <a:buFont typeface="Wingdings" pitchFamily="2" charset="2"/>
              <a:buChar char="Ø"/>
            </a:pPr>
            <a:r>
              <a:rPr lang="zh-CN" altLang="en-US" sz="2400" dirty="0">
                <a:latin typeface="DFKai-SB" panose="03000509000000000000" pitchFamily="65" charset="-120"/>
                <a:ea typeface="DFKai-SB" panose="03000509000000000000" pitchFamily="65" charset="-120"/>
              </a:rPr>
              <a:t>夸大是为了强调重点，有可能从字面上解释（但不正确）</a:t>
            </a:r>
            <a:endParaRPr lang="en-US" sz="24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744538" lvl="1" indent="-280988" eaLnBrk="1" hangingPunct="1">
              <a:lnSpc>
                <a:spcPts val="3200"/>
              </a:lnSpc>
              <a:buFont typeface="Wingdings" pitchFamily="2" charset="2"/>
              <a:buChar char="Ø"/>
            </a:pPr>
            <a:r>
              <a:rPr lang="zh-CN" altLang="en-US" sz="2400" dirty="0">
                <a:latin typeface="DFKai-SB" panose="03000509000000000000" pitchFamily="65" charset="-120"/>
                <a:ea typeface="DFKai-SB" panose="03000509000000000000" pitchFamily="65" charset="-120"/>
              </a:rPr>
              <a:t>一位母亲威胁说脏话的青少年儿子：“如果你再说脏话，我就</a:t>
            </a:r>
            <a:r>
              <a:rPr lang="zh-CN" altLang="en-US" sz="2400" dirty="0">
                <a:solidFill>
                  <a:srgbClr val="FFC0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用肥皂洗你的嘴</a:t>
            </a:r>
            <a:r>
              <a:rPr lang="zh-CN" altLang="en-US" sz="2400" dirty="0">
                <a:latin typeface="DFKai-SB" panose="03000509000000000000" pitchFamily="65" charset="-120"/>
                <a:ea typeface="DFKai-SB" panose="03000509000000000000" pitchFamily="65" charset="-120"/>
              </a:rPr>
              <a:t>！或用中文说“我要</a:t>
            </a:r>
            <a:r>
              <a:rPr lang="zh-CN" altLang="en-US" sz="2400" dirty="0">
                <a:solidFill>
                  <a:srgbClr val="FFC0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撕碎你的嘴</a:t>
            </a:r>
            <a:r>
              <a:rPr lang="zh-CN" altLang="en-US" sz="2400" dirty="0">
                <a:latin typeface="DFKai-SB" panose="03000509000000000000" pitchFamily="65" charset="-120"/>
                <a:ea typeface="DFKai-SB" panose="03000509000000000000" pitchFamily="65" charset="-120"/>
              </a:rPr>
              <a:t>！” ）</a:t>
            </a:r>
            <a:endParaRPr lang="en-US" altLang="zh-CN" sz="24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463550" lvl="1" eaLnBrk="1" hangingPunct="1">
              <a:lnSpc>
                <a:spcPts val="3200"/>
              </a:lnSpc>
            </a:pPr>
            <a:endParaRPr lang="zh-CN" altLang="en-US" sz="24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744538" lvl="1" indent="-280988" eaLnBrk="1" hangingPunct="1">
              <a:lnSpc>
                <a:spcPts val="3200"/>
              </a:lnSpc>
              <a:buFont typeface="Wingdings" pitchFamily="2" charset="2"/>
              <a:buChar char="Ø"/>
            </a:pPr>
            <a:r>
              <a:rPr lang="zh-CN" altLang="en-US" sz="2400" dirty="0">
                <a:latin typeface="DFKai-SB" panose="03000509000000000000" pitchFamily="65" charset="-120"/>
                <a:ea typeface="DFKai-SB" panose="03000509000000000000" pitchFamily="65" charset="-120"/>
              </a:rPr>
              <a:t>一位父亲威胁赌博成瘾的儿子：“如果你再去赌博，我就</a:t>
            </a:r>
            <a:r>
              <a:rPr lang="zh-CN" altLang="en-US" sz="2400" dirty="0">
                <a:solidFill>
                  <a:srgbClr val="FFC0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打断你的狗腿</a:t>
            </a:r>
            <a:r>
              <a:rPr lang="zh-CN" altLang="en-US" sz="2400" dirty="0">
                <a:latin typeface="DFKai-SB" panose="03000509000000000000" pitchFamily="65" charset="-120"/>
                <a:ea typeface="DFKai-SB" panose="03000509000000000000" pitchFamily="65" charset="-120"/>
              </a:rPr>
              <a:t>。”</a:t>
            </a:r>
            <a:endParaRPr lang="en-US" altLang="ja-JP" sz="2400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0055082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CF2AF39-1EEF-40EB-B8F4-2E77BD076C35}" type="slidenum">
              <a:rPr lang="en-US"/>
              <a:pPr>
                <a:defRPr/>
              </a:pPr>
              <a:t>2</a:t>
            </a:fld>
            <a:endParaRPr lang="en-US" dirty="0"/>
          </a:p>
        </p:txBody>
      </p:sp>
      <p:sp>
        <p:nvSpPr>
          <p:cNvPr id="3" name="Rectangle 14"/>
          <p:cNvSpPr txBox="1">
            <a:spLocks noGrp="1" noChangeArrowheads="1"/>
          </p:cNvSpPr>
          <p:nvPr/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algn="r">
              <a:defRPr/>
            </a:pPr>
            <a:fld id="{FB8CA056-9B12-4FD7-84B8-AD2EB78F88D4}" type="slidenum">
              <a:rPr lang="en-US" sz="1200">
                <a:latin typeface="+mn-lt"/>
                <a:cs typeface="+mn-cs"/>
              </a:rPr>
              <a:pPr algn="r">
                <a:defRPr/>
              </a:pPr>
              <a:t>2</a:t>
            </a:fld>
            <a:endParaRPr lang="en-US" sz="1200" dirty="0">
              <a:latin typeface="+mn-lt"/>
              <a:cs typeface="+mn-cs"/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51520" y="1628800"/>
            <a:ext cx="8640960" cy="3857652"/>
          </a:xfrm>
        </p:spPr>
        <p:txBody>
          <a:bodyPr lIns="92075" tIns="46038" rIns="92075" bIns="46038"/>
          <a:lstStyle/>
          <a:p>
            <a:pPr eaLnBrk="1" hangingPunct="1">
              <a:lnSpc>
                <a:spcPct val="90000"/>
              </a:lnSpc>
            </a:pPr>
            <a:r>
              <a:rPr lang="zh-CN" altLang="en-US" sz="4400" dirty="0">
                <a:ea typeface="TSC UKai M TT" pitchFamily="49" charset="-122"/>
              </a:rPr>
              <a:t>文法的分析</a:t>
            </a:r>
            <a:endParaRPr lang="en-US" altLang="zh-CN" sz="4400" dirty="0">
              <a:ea typeface="TSC UKai M TT" pitchFamily="49" charset="-122"/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zh-TW" sz="4400" dirty="0">
                <a:ea typeface="TSC UKai M TT" pitchFamily="49" charset="-122"/>
              </a:rPr>
              <a:t>Grammatical Analysis</a:t>
            </a:r>
          </a:p>
          <a:p>
            <a:pPr eaLnBrk="1" hangingPunct="1">
              <a:lnSpc>
                <a:spcPct val="90000"/>
              </a:lnSpc>
            </a:pPr>
            <a:endParaRPr lang="en-US" altLang="zh-TW" sz="4000" dirty="0">
              <a:solidFill>
                <a:srgbClr val="FFFF00"/>
              </a:solidFill>
              <a:ea typeface="TSC UKai M TT" pitchFamily="49" charset="-122"/>
            </a:endParaRPr>
          </a:p>
          <a:p>
            <a:pPr eaLnBrk="1" hangingPunct="1">
              <a:lnSpc>
                <a:spcPct val="90000"/>
              </a:lnSpc>
            </a:pPr>
            <a:r>
              <a:rPr lang="zh-CN" altLang="en-US" sz="4000" dirty="0">
                <a:solidFill>
                  <a:srgbClr val="FFFF00"/>
                </a:solidFill>
                <a:latin typeface="+mj-lt"/>
                <a:ea typeface="TSC UKai M TT" pitchFamily="49" charset="-122"/>
              </a:rPr>
              <a:t>用中文或英文做文法分析的捷径</a:t>
            </a:r>
            <a:endParaRPr lang="en-US" altLang="zh-TW" sz="4000" dirty="0">
              <a:solidFill>
                <a:srgbClr val="FFFF00"/>
              </a:solidFill>
              <a:latin typeface="+mj-lt"/>
              <a:ea typeface="TSC UKai M TT" pitchFamily="49" charset="-122"/>
            </a:endParaRPr>
          </a:p>
          <a:p>
            <a:pPr eaLnBrk="1" hangingPunct="1">
              <a:lnSpc>
                <a:spcPct val="90000"/>
              </a:lnSpc>
            </a:pPr>
            <a:endParaRPr lang="en-US" altLang="zh-TW" i="1" dirty="0">
              <a:solidFill>
                <a:srgbClr val="FFFF00"/>
              </a:solidFill>
              <a:latin typeface="+mj-lt"/>
              <a:ea typeface="TSC UKai M TT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35650483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CF2AF39-1EEF-40EB-B8F4-2E77BD076C35}" type="slidenum">
              <a:rPr lang="en-US"/>
              <a:pPr>
                <a:defRPr/>
              </a:pPr>
              <a:t>20</a:t>
            </a:fld>
            <a:endParaRPr lang="en-US" dirty="0"/>
          </a:p>
        </p:txBody>
      </p:sp>
      <p:sp>
        <p:nvSpPr>
          <p:cNvPr id="3" name="Rectangle 14"/>
          <p:cNvSpPr txBox="1">
            <a:spLocks noGrp="1" noChangeArrowheads="1"/>
          </p:cNvSpPr>
          <p:nvPr/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algn="r">
              <a:defRPr/>
            </a:pPr>
            <a:fld id="{FB8CA056-9B12-4FD7-84B8-AD2EB78F88D4}" type="slidenum">
              <a:rPr lang="en-US" sz="1200">
                <a:latin typeface="+mn-lt"/>
                <a:cs typeface="+mn-cs"/>
              </a:rPr>
              <a:pPr algn="r">
                <a:defRPr/>
              </a:pPr>
              <a:t>20</a:t>
            </a:fld>
            <a:endParaRPr lang="en-US" sz="1200" dirty="0">
              <a:latin typeface="+mn-lt"/>
              <a:cs typeface="+mn-cs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05526" y="1310796"/>
            <a:ext cx="8532948" cy="41667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 indent="-457200">
              <a:lnSpc>
                <a:spcPts val="3200"/>
              </a:lnSpc>
              <a:buFont typeface="Wingdings" pitchFamily="2" charset="2"/>
              <a:buChar char="Ø"/>
            </a:pP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耶稣经常用夸张法来强调他的观点。</a:t>
            </a:r>
            <a:endParaRPr lang="en-US" altLang="zh-CN" sz="2400" dirty="0">
              <a:latin typeface="+mj-lt"/>
              <a:ea typeface="DFKai-SB" panose="03000509000000000000" pitchFamily="65" charset="-120"/>
            </a:endParaRPr>
          </a:p>
          <a:p>
            <a:pPr marL="0" lvl="1">
              <a:lnSpc>
                <a:spcPts val="3200"/>
              </a:lnSpc>
            </a:pPr>
            <a:r>
              <a:rPr lang="en-US" sz="2400" dirty="0">
                <a:latin typeface="+mj-lt"/>
                <a:ea typeface="DFKai-SB" panose="03000509000000000000" pitchFamily="65" charset="-120"/>
              </a:rPr>
              <a:t> </a:t>
            </a:r>
          </a:p>
          <a:p>
            <a:pPr lvl="2" indent="-457200">
              <a:lnSpc>
                <a:spcPts val="3200"/>
              </a:lnSpc>
              <a:buFont typeface="Wingdings" pitchFamily="2" charset="2"/>
              <a:buChar char="Ø"/>
            </a:pPr>
            <a:r>
              <a:rPr lang="en-US" sz="2400" dirty="0">
                <a:latin typeface="+mj-lt"/>
                <a:ea typeface="DFKai-SB" panose="03000509000000000000" pitchFamily="65" charset="-120"/>
              </a:rPr>
              <a:t>“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你们这些瞎眼的向导啊，你们把蚊虫滤出来，却</a:t>
            </a:r>
            <a:r>
              <a:rPr lang="zh-CN" altLang="en-US" sz="24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把骆驼吞下去</a:t>
            </a:r>
            <a:r>
              <a:rPr lang="zh-TW" altLang="en-US" sz="2400" dirty="0">
                <a:latin typeface="+mj-lt"/>
                <a:ea typeface="DFKai-SB" panose="03000509000000000000" pitchFamily="65" charset="-120"/>
              </a:rPr>
              <a:t>。</a:t>
            </a:r>
            <a:r>
              <a:rPr lang="en-US" sz="2400" dirty="0">
                <a:latin typeface="+mj-lt"/>
                <a:ea typeface="DFKai-SB" panose="03000509000000000000" pitchFamily="65" charset="-120"/>
              </a:rPr>
              <a:t>” (</a:t>
            </a:r>
            <a:r>
              <a:rPr lang="zh-TW" altLang="en-US" sz="2400" dirty="0">
                <a:latin typeface="+mj-lt"/>
                <a:ea typeface="DFKai-SB" panose="03000509000000000000" pitchFamily="65" charset="-120"/>
              </a:rPr>
              <a:t>太</a:t>
            </a:r>
            <a:r>
              <a:rPr lang="en-US" sz="2400" dirty="0">
                <a:latin typeface="+mj-lt"/>
                <a:ea typeface="DFKai-SB" panose="03000509000000000000" pitchFamily="65" charset="-120"/>
              </a:rPr>
              <a:t> 23:24) </a:t>
            </a:r>
          </a:p>
          <a:p>
            <a:pPr lvl="2" indent="-457200">
              <a:lnSpc>
                <a:spcPts val="3200"/>
              </a:lnSpc>
              <a:buFont typeface="Wingdings" pitchFamily="2" charset="2"/>
              <a:buChar char="Ø"/>
            </a:pPr>
            <a:r>
              <a:rPr lang="en-US" sz="2400" dirty="0">
                <a:latin typeface="+mj-lt"/>
                <a:ea typeface="DFKai-SB" panose="03000509000000000000" pitchFamily="65" charset="-120"/>
              </a:rPr>
              <a:t>“</a:t>
            </a:r>
            <a:r>
              <a:rPr lang="zh-CN" altLang="en-US" sz="24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骆驼穿过针眼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，比有钱的人进　神的国还容易呢</a:t>
            </a:r>
            <a:r>
              <a:rPr lang="zh-TW" altLang="en-US" sz="2400" dirty="0">
                <a:latin typeface="+mj-lt"/>
                <a:ea typeface="DFKai-SB" panose="03000509000000000000" pitchFamily="65" charset="-120"/>
              </a:rPr>
              <a:t>！</a:t>
            </a:r>
            <a:r>
              <a:rPr lang="en-US" sz="2400" dirty="0">
                <a:latin typeface="+mj-lt"/>
                <a:ea typeface="DFKai-SB" panose="03000509000000000000" pitchFamily="65" charset="-120"/>
              </a:rPr>
              <a:t>” (</a:t>
            </a:r>
            <a:r>
              <a:rPr lang="zh-TW" altLang="en-US" sz="2400" dirty="0">
                <a:latin typeface="+mj-lt"/>
                <a:ea typeface="DFKai-SB" panose="03000509000000000000" pitchFamily="65" charset="-120"/>
              </a:rPr>
              <a:t>太</a:t>
            </a:r>
            <a:r>
              <a:rPr lang="en-US" sz="2400" dirty="0">
                <a:latin typeface="+mj-lt"/>
                <a:ea typeface="DFKai-SB" panose="03000509000000000000" pitchFamily="65" charset="-120"/>
              </a:rPr>
              <a:t> 10:24) </a:t>
            </a:r>
          </a:p>
          <a:p>
            <a:pPr lvl="2" indent="-457200">
              <a:lnSpc>
                <a:spcPts val="3200"/>
              </a:lnSpc>
              <a:buFont typeface="Wingdings" pitchFamily="2" charset="2"/>
              <a:buChar char="Ø"/>
            </a:pPr>
            <a:r>
              <a:rPr lang="en-US" sz="2400" dirty="0">
                <a:latin typeface="+mj-lt"/>
                <a:ea typeface="DFKai-SB" panose="03000509000000000000" pitchFamily="65" charset="-120"/>
              </a:rPr>
              <a:t>“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不要与恶人对抗，</a:t>
            </a:r>
            <a:r>
              <a:rPr lang="zh-CN" altLang="en-US" sz="24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有人打你的右脸，把另一边也转过来让他打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；有人要告你，想拿你的衬衫，就连外套也让他拿去。</a:t>
            </a:r>
            <a:r>
              <a:rPr lang="zh-CN" altLang="en-US" sz="24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有求你的，就给他；想借贷的，也不可拒绝</a:t>
            </a:r>
            <a:r>
              <a:rPr lang="zh-TW" altLang="en-US" sz="2400" dirty="0">
                <a:latin typeface="+mj-lt"/>
                <a:ea typeface="DFKai-SB" panose="03000509000000000000" pitchFamily="65" charset="-120"/>
              </a:rPr>
              <a:t>。</a:t>
            </a:r>
            <a:r>
              <a:rPr lang="en-US" sz="2400" dirty="0">
                <a:latin typeface="+mj-lt"/>
                <a:ea typeface="DFKai-SB" panose="03000509000000000000" pitchFamily="65" charset="-120"/>
              </a:rPr>
              <a:t>” (</a:t>
            </a:r>
            <a:r>
              <a:rPr lang="zh-TW" altLang="en-US" sz="2400" dirty="0">
                <a:latin typeface="+mj-lt"/>
                <a:ea typeface="DFKai-SB" panose="03000509000000000000" pitchFamily="65" charset="-120"/>
              </a:rPr>
              <a:t>太</a:t>
            </a:r>
            <a:r>
              <a:rPr lang="en-US" sz="2400" dirty="0">
                <a:latin typeface="+mj-lt"/>
                <a:ea typeface="DFKai-SB" panose="03000509000000000000" pitchFamily="65" charset="-120"/>
              </a:rPr>
              <a:t> 5)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5DCF706-1589-4F9D-9EF7-2F88DE33A5F7}"/>
              </a:ext>
            </a:extLst>
          </p:cNvPr>
          <p:cNvSpPr/>
          <p:nvPr/>
        </p:nvSpPr>
        <p:spPr>
          <a:xfrm>
            <a:off x="1375254" y="80627"/>
            <a:ext cx="608467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ja-JP" altLang="en-US" sz="2800" dirty="0">
                <a:latin typeface="+mj-lt"/>
                <a:ea typeface="DFKai-SB" panose="03000509000000000000" pitchFamily="65" charset="-120"/>
              </a:rPr>
              <a:t>夸张法 </a:t>
            </a:r>
            <a:r>
              <a:rPr lang="en-US" altLang="ja-JP" sz="2800" dirty="0">
                <a:latin typeface="+mj-lt"/>
                <a:ea typeface="DFKai-SB" panose="03000509000000000000" pitchFamily="65" charset="-120"/>
              </a:rPr>
              <a:t>(</a:t>
            </a:r>
            <a:r>
              <a:rPr lang="en-US" altLang="zh-TW" sz="2800" dirty="0">
                <a:latin typeface="+mj-lt"/>
                <a:ea typeface="DFKai-SB" panose="03000509000000000000" pitchFamily="65" charset="-120"/>
              </a:rPr>
              <a:t>Hyperbole) </a:t>
            </a:r>
            <a:endParaRPr lang="en-US" sz="2800" dirty="0">
              <a:latin typeface="+mj-lt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7277408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CF2AF39-1EEF-40EB-B8F4-2E77BD076C35}" type="slidenum">
              <a:rPr lang="en-US"/>
              <a:pPr>
                <a:defRPr/>
              </a:pPr>
              <a:t>21</a:t>
            </a:fld>
            <a:endParaRPr lang="en-US" dirty="0"/>
          </a:p>
        </p:txBody>
      </p:sp>
      <p:sp>
        <p:nvSpPr>
          <p:cNvPr id="3" name="Rectangle 14"/>
          <p:cNvSpPr txBox="1">
            <a:spLocks noGrp="1" noChangeArrowheads="1"/>
          </p:cNvSpPr>
          <p:nvPr/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algn="r">
              <a:defRPr/>
            </a:pPr>
            <a:fld id="{FB8CA056-9B12-4FD7-84B8-AD2EB78F88D4}" type="slidenum">
              <a:rPr lang="en-US" sz="1200">
                <a:latin typeface="+mn-lt"/>
                <a:cs typeface="+mn-cs"/>
              </a:rPr>
              <a:pPr algn="r">
                <a:defRPr/>
              </a:pPr>
              <a:t>21</a:t>
            </a:fld>
            <a:endParaRPr lang="en-US" sz="1200" dirty="0">
              <a:latin typeface="+mn-lt"/>
              <a:cs typeface="+mn-cs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51520" y="1663741"/>
            <a:ext cx="8712968" cy="41667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 indent="-457200">
              <a:lnSpc>
                <a:spcPts val="3200"/>
              </a:lnSpc>
              <a:buFont typeface="Wingdings" pitchFamily="2" charset="2"/>
              <a:buChar char="Ø"/>
            </a:pP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耶稣经常用夸张法来</a:t>
            </a:r>
            <a:r>
              <a:rPr lang="zh-CN" altLang="en-US" sz="2400" dirty="0">
                <a:ea typeface="DFKai-SB" panose="03000509000000000000" pitchFamily="65" charset="-120"/>
              </a:rPr>
              <a:t>强调他的观点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。</a:t>
            </a:r>
            <a:r>
              <a:rPr lang="en-US" sz="2400" dirty="0">
                <a:latin typeface="+mj-lt"/>
                <a:ea typeface="DFKai-SB" panose="03000509000000000000" pitchFamily="65" charset="-120"/>
              </a:rPr>
              <a:t> </a:t>
            </a:r>
          </a:p>
          <a:p>
            <a:pPr marL="0" lvl="1">
              <a:lnSpc>
                <a:spcPts val="3200"/>
              </a:lnSpc>
            </a:pPr>
            <a:endParaRPr lang="en-US" sz="2400" dirty="0">
              <a:latin typeface="+mj-lt"/>
              <a:ea typeface="DFKai-SB" panose="03000509000000000000" pitchFamily="65" charset="-120"/>
            </a:endParaRPr>
          </a:p>
          <a:p>
            <a:pPr lvl="2" indent="-457200">
              <a:lnSpc>
                <a:spcPts val="3200"/>
              </a:lnSpc>
              <a:buFont typeface="Wingdings" pitchFamily="2" charset="2"/>
              <a:buChar char="Ø"/>
            </a:pPr>
            <a:r>
              <a:rPr lang="en-US" sz="2400" dirty="0">
                <a:latin typeface="+mj-lt"/>
                <a:ea typeface="DFKai-SB" panose="03000509000000000000" pitchFamily="65" charset="-120"/>
              </a:rPr>
              <a:t>“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如果你的右眼使你犯罪，</a:t>
            </a:r>
            <a:r>
              <a:rPr lang="zh-CN" altLang="en-US" sz="24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就把它挖出来丢掉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；宁可失去身体的一部分，胜过全身被丢进地狱里。如果你的右手使你犯罪，</a:t>
            </a:r>
            <a:r>
              <a:rPr lang="zh-CN" altLang="en-US" sz="24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就把它砍下来丢掉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；宁可失去身体的一部分，胜过全身进到地狱里去</a:t>
            </a:r>
            <a:r>
              <a:rPr lang="zh-TW" altLang="en-US" sz="2400" dirty="0">
                <a:latin typeface="+mj-lt"/>
                <a:ea typeface="DFKai-SB" panose="03000509000000000000" pitchFamily="65" charset="-120"/>
              </a:rPr>
              <a:t>。</a:t>
            </a:r>
            <a:r>
              <a:rPr lang="en-US" sz="2400" dirty="0">
                <a:latin typeface="+mj-lt"/>
                <a:ea typeface="DFKai-SB" panose="03000509000000000000" pitchFamily="65" charset="-120"/>
              </a:rPr>
              <a:t>” (</a:t>
            </a:r>
            <a:r>
              <a:rPr lang="zh-TW" altLang="en-US" sz="2400" dirty="0">
                <a:ea typeface="DFKai-SB" panose="03000509000000000000" pitchFamily="65" charset="-120"/>
              </a:rPr>
              <a:t>太 </a:t>
            </a:r>
            <a:r>
              <a:rPr lang="en-US" sz="2400" dirty="0">
                <a:latin typeface="+mj-lt"/>
                <a:ea typeface="DFKai-SB" panose="03000509000000000000" pitchFamily="65" charset="-120"/>
              </a:rPr>
              <a:t>5)</a:t>
            </a:r>
          </a:p>
          <a:p>
            <a:pPr lvl="3" indent="-457200">
              <a:lnSpc>
                <a:spcPts val="3200"/>
              </a:lnSpc>
              <a:buFont typeface="Wingdings" pitchFamily="2" charset="2"/>
              <a:buChar char="Ø"/>
            </a:pP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耶稣不是要我们割下眼睛和手。即使两眼都挖出来了，人还是会有贪欲！</a:t>
            </a:r>
            <a:endParaRPr lang="en-US" sz="2400" dirty="0">
              <a:latin typeface="+mj-lt"/>
              <a:ea typeface="DFKai-SB" panose="03000509000000000000" pitchFamily="65" charset="-120"/>
            </a:endParaRPr>
          </a:p>
          <a:p>
            <a:pPr lvl="3" indent="-457200">
              <a:lnSpc>
                <a:spcPts val="3200"/>
              </a:lnSpc>
              <a:buFont typeface="Wingdings" pitchFamily="2" charset="2"/>
              <a:buChar char="Ø"/>
            </a:pP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什么意思？我们需要从我们的生活中除去任何导致我们犯罪的东西。</a:t>
            </a:r>
            <a:r>
              <a:rPr lang="zh-CN" altLang="en-US" sz="24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不要轻视罪恶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。</a:t>
            </a:r>
            <a:endParaRPr lang="en-US" sz="2400" dirty="0">
              <a:latin typeface="+mj-lt"/>
              <a:ea typeface="DFKai-SB" panose="03000509000000000000" pitchFamily="65" charset="-12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9CA89D0-FA48-49C8-934C-3A56A7508D7A}"/>
              </a:ext>
            </a:extLst>
          </p:cNvPr>
          <p:cNvSpPr/>
          <p:nvPr/>
        </p:nvSpPr>
        <p:spPr>
          <a:xfrm>
            <a:off x="1375254" y="80627"/>
            <a:ext cx="608467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ja-JP" altLang="en-US" sz="2800" dirty="0">
                <a:latin typeface="+mj-lt"/>
                <a:ea typeface="DFKai-SB" panose="03000509000000000000" pitchFamily="65" charset="-120"/>
              </a:rPr>
              <a:t>夸张法 </a:t>
            </a:r>
            <a:r>
              <a:rPr lang="en-US" altLang="ja-JP" sz="2800" dirty="0">
                <a:latin typeface="+mj-lt"/>
                <a:ea typeface="DFKai-SB" panose="03000509000000000000" pitchFamily="65" charset="-120"/>
              </a:rPr>
              <a:t>(</a:t>
            </a:r>
            <a:r>
              <a:rPr lang="en-US" altLang="zh-TW" sz="2800" dirty="0">
                <a:latin typeface="+mj-lt"/>
                <a:ea typeface="DFKai-SB" panose="03000509000000000000" pitchFamily="65" charset="-120"/>
              </a:rPr>
              <a:t>Hyperbole) </a:t>
            </a:r>
            <a:endParaRPr lang="en-US" sz="2800" dirty="0">
              <a:latin typeface="+mj-lt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3533807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CF2AF39-1EEF-40EB-B8F4-2E77BD076C35}" type="slidenum">
              <a:rPr lang="en-US"/>
              <a:pPr>
                <a:defRPr/>
              </a:pPr>
              <a:t>22</a:t>
            </a:fld>
            <a:endParaRPr lang="en-US" dirty="0"/>
          </a:p>
        </p:txBody>
      </p:sp>
      <p:sp>
        <p:nvSpPr>
          <p:cNvPr id="3" name="Rectangle 14"/>
          <p:cNvSpPr txBox="1">
            <a:spLocks noGrp="1" noChangeArrowheads="1"/>
          </p:cNvSpPr>
          <p:nvPr/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algn="r">
              <a:defRPr/>
            </a:pPr>
            <a:fld id="{FB8CA056-9B12-4FD7-84B8-AD2EB78F88D4}" type="slidenum">
              <a:rPr lang="en-US" sz="1200">
                <a:latin typeface="+mn-lt"/>
                <a:cs typeface="+mn-cs"/>
              </a:rPr>
              <a:pPr algn="r">
                <a:defRPr/>
              </a:pPr>
              <a:t>22</a:t>
            </a:fld>
            <a:endParaRPr lang="en-US" sz="1200" dirty="0">
              <a:latin typeface="+mn-lt"/>
              <a:cs typeface="+mn-cs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619672" y="260648"/>
            <a:ext cx="608467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ja-JP" altLang="en-US" sz="2800" dirty="0">
                <a:latin typeface="+mj-lt"/>
                <a:ea typeface="TSC UKai M TT" pitchFamily="49" charset="-122"/>
              </a:rPr>
              <a:t>轻描淡写 </a:t>
            </a:r>
            <a:r>
              <a:rPr lang="en-US" altLang="ja-JP" sz="2800" dirty="0">
                <a:latin typeface="+mj-lt"/>
                <a:ea typeface="TSC UKai M TT" pitchFamily="49" charset="-122"/>
              </a:rPr>
              <a:t>(</a:t>
            </a:r>
            <a:r>
              <a:rPr lang="en-US" altLang="zh-TW" sz="2800" dirty="0">
                <a:latin typeface="+mj-lt"/>
                <a:ea typeface="PMingLiU" pitchFamily="18" charset="-120"/>
              </a:rPr>
              <a:t>Meiosis</a:t>
            </a:r>
            <a:r>
              <a:rPr lang="en-US" altLang="zh-TW" sz="2800" dirty="0">
                <a:latin typeface="+mj-lt"/>
                <a:ea typeface="TSC UKai M TT" pitchFamily="49" charset="-122"/>
              </a:rPr>
              <a:t>)</a:t>
            </a:r>
            <a:endParaRPr lang="en-US" sz="2800" dirty="0">
              <a:latin typeface="+mj-lt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50017" y="1097266"/>
            <a:ext cx="8643966" cy="53978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 indent="-457200">
              <a:lnSpc>
                <a:spcPts val="3200"/>
              </a:lnSpc>
              <a:buFont typeface="Wingdings" pitchFamily="2" charset="2"/>
              <a:buChar char="Ø"/>
            </a:pP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与</a:t>
            </a:r>
            <a:r>
              <a:rPr lang="ja-JP" altLang="en-US" sz="2400" dirty="0">
                <a:latin typeface="+mj-lt"/>
                <a:ea typeface="DFKai-SB" panose="03000509000000000000" pitchFamily="65" charset="-120"/>
              </a:rPr>
              <a:t>夸张法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相对</a:t>
            </a:r>
            <a:endParaRPr lang="en-US" altLang="zh-CN" sz="2400" dirty="0">
              <a:latin typeface="+mj-lt"/>
              <a:ea typeface="DFKai-SB" panose="03000509000000000000" pitchFamily="65" charset="-120"/>
            </a:endParaRPr>
          </a:p>
          <a:p>
            <a:pPr marL="0" lvl="1">
              <a:lnSpc>
                <a:spcPts val="3200"/>
              </a:lnSpc>
            </a:pPr>
            <a:endParaRPr lang="en-US" sz="2400" dirty="0">
              <a:latin typeface="+mj-lt"/>
              <a:ea typeface="DFKai-SB" panose="03000509000000000000" pitchFamily="65" charset="-120"/>
            </a:endParaRPr>
          </a:p>
          <a:p>
            <a:pPr lvl="1" indent="-457200">
              <a:lnSpc>
                <a:spcPts val="3200"/>
              </a:lnSpc>
              <a:buFont typeface="Wingdings" pitchFamily="2" charset="2"/>
              <a:buChar char="Ø"/>
            </a:pP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定义：用轻描淡写的语言来描述一件事或一件事。</a:t>
            </a:r>
            <a:endParaRPr lang="en-US" altLang="zh-CN" sz="2400" dirty="0">
              <a:latin typeface="+mj-lt"/>
              <a:ea typeface="DFKai-SB" panose="03000509000000000000" pitchFamily="65" charset="-120"/>
            </a:endParaRPr>
          </a:p>
          <a:p>
            <a:pPr marL="0" lvl="1">
              <a:lnSpc>
                <a:spcPts val="3200"/>
              </a:lnSpc>
            </a:pPr>
            <a:r>
              <a:rPr lang="en-US" sz="2400" dirty="0">
                <a:latin typeface="+mj-lt"/>
                <a:ea typeface="DFKai-SB" panose="03000509000000000000" pitchFamily="65" charset="-120"/>
              </a:rPr>
              <a:t> </a:t>
            </a:r>
          </a:p>
          <a:p>
            <a:pPr lvl="2" indent="-457200">
              <a:lnSpc>
                <a:spcPts val="3200"/>
              </a:lnSpc>
              <a:buFont typeface="Wingdings" pitchFamily="2" charset="2"/>
              <a:buChar char="Ø"/>
            </a:pPr>
            <a:r>
              <a:rPr lang="en-US" sz="2400" dirty="0">
                <a:latin typeface="+mj-lt"/>
                <a:ea typeface="DFKai-SB" panose="03000509000000000000" pitchFamily="65" charset="-120"/>
              </a:rPr>
              <a:t>“</a:t>
            </a:r>
            <a:r>
              <a:rPr lang="en-US" altLang="zh-TW" sz="2400" dirty="0">
                <a:latin typeface="+mj-lt"/>
                <a:ea typeface="DFKai-SB" panose="03000509000000000000" pitchFamily="65" charset="-120"/>
              </a:rPr>
              <a:t>26 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耶和华说：</a:t>
            </a:r>
            <a:r>
              <a:rPr lang="en-US" altLang="zh-CN" sz="2400" dirty="0">
                <a:latin typeface="+mj-lt"/>
                <a:ea typeface="DFKai-SB" panose="03000509000000000000" pitchFamily="65" charset="-120"/>
              </a:rPr>
              <a:t> “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我若在所多玛城中找到五十个义人，我就因他们的缘故，赦免那地方所有的人。</a:t>
            </a:r>
            <a:r>
              <a:rPr lang="en-US" altLang="zh-CN" sz="2400" dirty="0">
                <a:latin typeface="+mj-lt"/>
                <a:ea typeface="DFKai-SB" panose="03000509000000000000" pitchFamily="65" charset="-120"/>
              </a:rPr>
              <a:t>”  27 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亚伯拉罕回答，说：</a:t>
            </a:r>
            <a:r>
              <a:rPr lang="en-US" altLang="zh-CN" sz="2400" dirty="0">
                <a:latin typeface="+mj-lt"/>
                <a:ea typeface="DFKai-SB" panose="03000509000000000000" pitchFamily="65" charset="-120"/>
              </a:rPr>
              <a:t> “</a:t>
            </a:r>
            <a:r>
              <a:rPr lang="zh-CN" altLang="en-US" sz="24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我虽然是灰尘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，还大胆地对我主说话。</a:t>
            </a:r>
            <a:r>
              <a:rPr lang="en-US" sz="2400" dirty="0">
                <a:latin typeface="+mj-lt"/>
                <a:ea typeface="DFKai-SB" panose="03000509000000000000" pitchFamily="65" charset="-120"/>
              </a:rPr>
              <a:t>” (</a:t>
            </a:r>
            <a:r>
              <a:rPr lang="zh-TW" altLang="en-US" sz="2400" dirty="0">
                <a:latin typeface="+mj-lt"/>
                <a:ea typeface="DFKai-SB" panose="03000509000000000000" pitchFamily="65" charset="-120"/>
              </a:rPr>
              <a:t>创</a:t>
            </a:r>
            <a:r>
              <a:rPr lang="en-US" sz="2400" dirty="0">
                <a:latin typeface="+mj-lt"/>
                <a:ea typeface="DFKai-SB" panose="03000509000000000000" pitchFamily="65" charset="-120"/>
              </a:rPr>
              <a:t> 18:26-27)</a:t>
            </a:r>
          </a:p>
          <a:p>
            <a:pPr lvl="3" indent="-457200">
              <a:lnSpc>
                <a:spcPts val="3200"/>
              </a:lnSpc>
              <a:buFont typeface="Wingdings" pitchFamily="2" charset="2"/>
              <a:buChar char="Ø"/>
            </a:pPr>
            <a:r>
              <a:rPr lang="zh-CN" altLang="en-US" sz="2400" dirty="0">
                <a:ea typeface="DFKai-SB" panose="03000509000000000000" pitchFamily="65" charset="-120"/>
              </a:rPr>
              <a:t>要点：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亚伯拉罕试图通过扁低自己来放大上帝。</a:t>
            </a:r>
            <a:endParaRPr lang="en-US" altLang="zh-CN" sz="2400" dirty="0">
              <a:latin typeface="+mj-lt"/>
              <a:ea typeface="DFKai-SB" panose="03000509000000000000" pitchFamily="65" charset="-120"/>
            </a:endParaRPr>
          </a:p>
          <a:p>
            <a:pPr marL="914400" lvl="3">
              <a:lnSpc>
                <a:spcPts val="3200"/>
              </a:lnSpc>
            </a:pPr>
            <a:endParaRPr lang="en-US" sz="2400" dirty="0">
              <a:latin typeface="+mj-lt"/>
              <a:ea typeface="DFKai-SB" panose="03000509000000000000" pitchFamily="65" charset="-120"/>
            </a:endParaRPr>
          </a:p>
          <a:p>
            <a:pPr lvl="2" indent="-457200">
              <a:lnSpc>
                <a:spcPts val="3200"/>
              </a:lnSpc>
              <a:buFont typeface="Wingdings" pitchFamily="2" charset="2"/>
              <a:buChar char="Ø"/>
            </a:pPr>
            <a:r>
              <a:rPr lang="en-US" altLang="zh-TW" sz="2400" dirty="0">
                <a:latin typeface="+mj-lt"/>
                <a:ea typeface="DFKai-SB" panose="03000509000000000000" pitchFamily="65" charset="-120"/>
              </a:rPr>
              <a:t>“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以色列的王出去追捕谁呢？你现在追赶谁呢？不过是追赶</a:t>
            </a:r>
            <a:r>
              <a:rPr lang="zh-CN" altLang="en-US" sz="24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一条死狗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，</a:t>
            </a:r>
            <a:r>
              <a:rPr lang="zh-CN" altLang="en-US" sz="24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一只跳蚤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吧了</a:t>
            </a:r>
            <a:r>
              <a:rPr lang="zh-TW" altLang="en-US" sz="2400" dirty="0">
                <a:latin typeface="+mj-lt"/>
                <a:ea typeface="DFKai-SB" panose="03000509000000000000" pitchFamily="65" charset="-120"/>
              </a:rPr>
              <a:t>！</a:t>
            </a:r>
            <a:r>
              <a:rPr lang="en-US" altLang="zh-TW" sz="2400" dirty="0">
                <a:latin typeface="+mj-lt"/>
                <a:ea typeface="DFKai-SB" panose="03000509000000000000" pitchFamily="65" charset="-120"/>
              </a:rPr>
              <a:t>”</a:t>
            </a:r>
            <a:r>
              <a:rPr lang="zh-TW" altLang="en-US" sz="2400" dirty="0">
                <a:latin typeface="+mj-lt"/>
                <a:ea typeface="DFKai-SB" panose="03000509000000000000" pitchFamily="65" charset="-120"/>
              </a:rPr>
              <a:t> </a:t>
            </a:r>
            <a:r>
              <a:rPr lang="en-US" altLang="zh-TW" sz="2400" dirty="0">
                <a:latin typeface="+mj-lt"/>
                <a:ea typeface="DFKai-SB" panose="03000509000000000000" pitchFamily="65" charset="-120"/>
              </a:rPr>
              <a:t>(</a:t>
            </a:r>
            <a:r>
              <a:rPr lang="zh-TW" altLang="en-US" sz="2400" dirty="0">
                <a:latin typeface="+mj-lt"/>
                <a:ea typeface="DFKai-SB" panose="03000509000000000000" pitchFamily="65" charset="-120"/>
              </a:rPr>
              <a:t>撒上 </a:t>
            </a:r>
            <a:r>
              <a:rPr lang="en-US" altLang="zh-TW" sz="2400" dirty="0">
                <a:latin typeface="+mj-lt"/>
                <a:ea typeface="DFKai-SB" panose="03000509000000000000" pitchFamily="65" charset="-120"/>
              </a:rPr>
              <a:t>24:14)</a:t>
            </a:r>
            <a:endParaRPr lang="en-US" sz="2400" dirty="0">
              <a:latin typeface="+mj-lt"/>
              <a:ea typeface="DFKai-SB" panose="03000509000000000000" pitchFamily="65" charset="-120"/>
            </a:endParaRPr>
          </a:p>
          <a:p>
            <a:pPr lvl="3" indent="-457200">
              <a:lnSpc>
                <a:spcPts val="3200"/>
              </a:lnSpc>
              <a:buFont typeface="Wingdings" pitchFamily="2" charset="2"/>
              <a:buChar char="Ø"/>
            </a:pP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要点：我不值得被国王追捕！不用麻烦了！</a:t>
            </a:r>
            <a:endParaRPr lang="en-US" sz="2400" dirty="0">
              <a:latin typeface="+mj-lt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9666222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CF2AF39-1EEF-40EB-B8F4-2E77BD076C35}" type="slidenum">
              <a:rPr lang="en-US"/>
              <a:pPr>
                <a:defRPr/>
              </a:pPr>
              <a:t>23</a:t>
            </a:fld>
            <a:endParaRPr lang="en-US" dirty="0"/>
          </a:p>
        </p:txBody>
      </p:sp>
      <p:sp>
        <p:nvSpPr>
          <p:cNvPr id="3" name="Rectangle 14"/>
          <p:cNvSpPr txBox="1">
            <a:spLocks noGrp="1" noChangeArrowheads="1"/>
          </p:cNvSpPr>
          <p:nvPr/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algn="r">
              <a:defRPr/>
            </a:pPr>
            <a:fld id="{FB8CA056-9B12-4FD7-84B8-AD2EB78F88D4}" type="slidenum">
              <a:rPr lang="en-US" sz="1200">
                <a:latin typeface="+mn-lt"/>
                <a:cs typeface="+mn-cs"/>
              </a:rPr>
              <a:pPr algn="r">
                <a:defRPr/>
              </a:pPr>
              <a:t>23</a:t>
            </a:fld>
            <a:endParaRPr lang="en-US" sz="1200" dirty="0">
              <a:latin typeface="+mn-lt"/>
              <a:cs typeface="+mn-cs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535324" y="188640"/>
            <a:ext cx="608467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 indent="-457200" algn="ctr">
              <a:tabLst>
                <a:tab pos="4121150" algn="l"/>
              </a:tabLst>
            </a:pPr>
            <a:r>
              <a:rPr lang="ja-JP" altLang="en-US" sz="2800" dirty="0">
                <a:latin typeface="+mj-lt"/>
                <a:ea typeface="DFKai-SB" panose="03000509000000000000" pitchFamily="65" charset="-120"/>
              </a:rPr>
              <a:t>拟人法 </a:t>
            </a:r>
            <a:r>
              <a:rPr lang="en-US" altLang="ja-JP" sz="2800" dirty="0">
                <a:latin typeface="+mj-lt"/>
                <a:ea typeface="DFKai-SB" panose="03000509000000000000" pitchFamily="65" charset="-120"/>
              </a:rPr>
              <a:t>(</a:t>
            </a:r>
            <a:r>
              <a:rPr lang="en-US" sz="2800" dirty="0">
                <a:latin typeface="+mj-lt"/>
                <a:ea typeface="DFKai-SB" panose="03000509000000000000" pitchFamily="65" charset="-120"/>
              </a:rPr>
              <a:t>Anthropomorphism)</a:t>
            </a:r>
          </a:p>
        </p:txBody>
      </p:sp>
      <p:sp>
        <p:nvSpPr>
          <p:cNvPr id="5" name="Rectangle 4"/>
          <p:cNvSpPr/>
          <p:nvPr/>
        </p:nvSpPr>
        <p:spPr>
          <a:xfrm>
            <a:off x="179512" y="908720"/>
            <a:ext cx="8784976" cy="58081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 indent="-457200">
              <a:lnSpc>
                <a:spcPts val="3200"/>
              </a:lnSpc>
              <a:buFont typeface="Wingdings" pitchFamily="2" charset="2"/>
              <a:buChar char="Ø"/>
            </a:pP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定义：用描述人类的术语来描述上帝。</a:t>
            </a:r>
            <a:endParaRPr lang="en-US" sz="2400" dirty="0">
              <a:latin typeface="+mj-lt"/>
              <a:ea typeface="DFKai-SB" panose="03000509000000000000" pitchFamily="65" charset="-120"/>
            </a:endParaRPr>
          </a:p>
          <a:p>
            <a:pPr lvl="2" indent="-457200">
              <a:lnSpc>
                <a:spcPts val="3200"/>
              </a:lnSpc>
              <a:buFont typeface="Wingdings" pitchFamily="2" charset="2"/>
              <a:buChar char="Ø"/>
            </a:pPr>
            <a:r>
              <a:rPr lang="en-US" altLang="zh-CN" sz="2400" dirty="0">
                <a:latin typeface="+mj-lt"/>
                <a:ea typeface="DFKai-SB" panose="03000509000000000000" pitchFamily="65" charset="-120"/>
              </a:rPr>
              <a:t>“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　神是</a:t>
            </a:r>
            <a:r>
              <a:rPr lang="zh-CN" altLang="en-US" sz="2400" dirty="0">
                <a:solidFill>
                  <a:srgbClr val="FF0000"/>
                </a:solidFill>
                <a:latin typeface="+mj-lt"/>
                <a:ea typeface="DFKai-SB" panose="03000509000000000000" pitchFamily="65" charset="-120"/>
              </a:rPr>
              <a:t>灵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，敬拜他的必须用心灵按真理敬拜他。</a:t>
            </a:r>
            <a:r>
              <a:rPr lang="en-US" altLang="zh-CN" sz="2400" dirty="0">
                <a:latin typeface="+mj-lt"/>
                <a:ea typeface="DFKai-SB" panose="03000509000000000000" pitchFamily="65" charset="-120"/>
              </a:rPr>
              <a:t>” (</a:t>
            </a:r>
            <a:r>
              <a:rPr lang="zh-TW" altLang="en-US" sz="2400" dirty="0">
                <a:latin typeface="+mj-lt"/>
                <a:ea typeface="DFKai-SB" panose="03000509000000000000" pitchFamily="65" charset="-120"/>
              </a:rPr>
              <a:t>约 </a:t>
            </a:r>
            <a:r>
              <a:rPr lang="en-US" altLang="zh-TW" sz="2400" dirty="0">
                <a:latin typeface="+mj-lt"/>
                <a:ea typeface="DFKai-SB" panose="03000509000000000000" pitchFamily="65" charset="-120"/>
              </a:rPr>
              <a:t>4:24</a:t>
            </a:r>
            <a:r>
              <a:rPr lang="en-US" altLang="zh-CN" sz="2400" dirty="0">
                <a:latin typeface="+mj-lt"/>
                <a:ea typeface="DFKai-SB" panose="03000509000000000000" pitchFamily="65" charset="-120"/>
              </a:rPr>
              <a:t>)</a:t>
            </a:r>
          </a:p>
          <a:p>
            <a:pPr lvl="2" indent="-457200">
              <a:lnSpc>
                <a:spcPts val="3200"/>
              </a:lnSpc>
              <a:buFont typeface="Wingdings" pitchFamily="2" charset="2"/>
              <a:buChar char="Ø"/>
            </a:pPr>
            <a:endParaRPr lang="en-US" sz="2400" dirty="0">
              <a:latin typeface="+mj-lt"/>
              <a:ea typeface="DFKai-SB" panose="03000509000000000000" pitchFamily="65" charset="-120"/>
            </a:endParaRPr>
          </a:p>
          <a:p>
            <a:pPr lvl="2" indent="-457200">
              <a:lnSpc>
                <a:spcPts val="3200"/>
              </a:lnSpc>
              <a:buFont typeface="Wingdings" pitchFamily="2" charset="2"/>
              <a:buChar char="Ø"/>
            </a:pPr>
            <a:r>
              <a:rPr lang="en-US" sz="2400" dirty="0">
                <a:latin typeface="+mj-lt"/>
                <a:ea typeface="DFKai-SB" panose="03000509000000000000" pitchFamily="65" charset="-120"/>
              </a:rPr>
              <a:t>“</a:t>
            </a:r>
            <a:r>
              <a:rPr lang="zh-TW" altLang="en-US" sz="2400" dirty="0">
                <a:latin typeface="+mj-lt"/>
                <a:ea typeface="DFKai-SB" panose="03000509000000000000" pitchFamily="65" charset="-120"/>
              </a:rPr>
              <a:t>神</a:t>
            </a:r>
            <a:r>
              <a:rPr lang="zh-TW" altLang="en-US" sz="24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说</a:t>
            </a:r>
            <a:r>
              <a:rPr lang="zh-TW" altLang="en-US" sz="2400" dirty="0">
                <a:latin typeface="+mj-lt"/>
                <a:ea typeface="DFKai-SB" panose="03000509000000000000" pitchFamily="65" charset="-120"/>
              </a:rPr>
              <a:t>：“要有光！”就有了光。</a:t>
            </a:r>
            <a:r>
              <a:rPr lang="en-US" sz="2400" dirty="0">
                <a:latin typeface="+mj-lt"/>
                <a:ea typeface="DFKai-SB" panose="03000509000000000000" pitchFamily="65" charset="-120"/>
              </a:rPr>
              <a:t>” (</a:t>
            </a:r>
            <a:r>
              <a:rPr lang="zh-TW" altLang="en-US" sz="2400" dirty="0">
                <a:latin typeface="+mj-lt"/>
                <a:ea typeface="DFKai-SB" panose="03000509000000000000" pitchFamily="65" charset="-120"/>
              </a:rPr>
              <a:t>创 </a:t>
            </a:r>
            <a:r>
              <a:rPr lang="en-US" sz="2400" dirty="0">
                <a:latin typeface="+mj-lt"/>
                <a:ea typeface="DFKai-SB" panose="03000509000000000000" pitchFamily="65" charset="-120"/>
              </a:rPr>
              <a:t>1:3)</a:t>
            </a:r>
          </a:p>
          <a:p>
            <a:pPr lvl="2" indent="-457200">
              <a:lnSpc>
                <a:spcPts val="3200"/>
              </a:lnSpc>
              <a:buFont typeface="Wingdings" pitchFamily="2" charset="2"/>
              <a:buChar char="Ø"/>
            </a:pPr>
            <a:r>
              <a:rPr lang="en-US" sz="2400" dirty="0">
                <a:latin typeface="+mj-lt"/>
                <a:ea typeface="DFKai-SB" panose="03000509000000000000" pitchFamily="65" charset="-120"/>
              </a:rPr>
              <a:t>“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耶和华　神用地上的尘土造成人形，把生气</a:t>
            </a:r>
            <a:r>
              <a:rPr lang="zh-CN" altLang="en-US" sz="24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吹进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他的鼻孔里</a:t>
            </a:r>
            <a:r>
              <a:rPr lang="en-US" sz="2400" dirty="0">
                <a:latin typeface="+mj-lt"/>
                <a:ea typeface="DFKai-SB" panose="03000509000000000000" pitchFamily="65" charset="-120"/>
              </a:rPr>
              <a:t>” (</a:t>
            </a:r>
            <a:r>
              <a:rPr lang="zh-TW" altLang="en-US" sz="2400" dirty="0">
                <a:latin typeface="+mj-lt"/>
                <a:ea typeface="DFKai-SB" panose="03000509000000000000" pitchFamily="65" charset="-120"/>
              </a:rPr>
              <a:t>创 </a:t>
            </a:r>
            <a:r>
              <a:rPr lang="en-US" sz="2400" dirty="0">
                <a:latin typeface="+mj-lt"/>
                <a:ea typeface="DFKai-SB" panose="03000509000000000000" pitchFamily="65" charset="-120"/>
              </a:rPr>
              <a:t>2:7)</a:t>
            </a:r>
          </a:p>
          <a:p>
            <a:pPr lvl="3" indent="-457200">
              <a:lnSpc>
                <a:spcPts val="3200"/>
              </a:lnSpc>
              <a:buFont typeface="Wingdings" pitchFamily="2" charset="2"/>
              <a:buChar char="Ø"/>
            </a:pP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上帝没有肺、唇、喉、声带（说）来做所描述的事。</a:t>
            </a:r>
            <a:endParaRPr lang="en-US" sz="2400" dirty="0">
              <a:latin typeface="+mj-lt"/>
              <a:ea typeface="DFKai-SB" panose="03000509000000000000" pitchFamily="65" charset="-120"/>
            </a:endParaRPr>
          </a:p>
          <a:p>
            <a:pPr lvl="2" indent="-457200">
              <a:lnSpc>
                <a:spcPts val="3200"/>
              </a:lnSpc>
              <a:buFont typeface="Wingdings" pitchFamily="2" charset="2"/>
              <a:buChar char="Ø"/>
            </a:pPr>
            <a:r>
              <a:rPr lang="en-US" altLang="zh-TW" sz="2400" dirty="0">
                <a:latin typeface="+mj-lt"/>
                <a:ea typeface="DFKai-SB" panose="03000509000000000000" pitchFamily="65" charset="-120"/>
              </a:rPr>
              <a:t>“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耶和华的</a:t>
            </a:r>
            <a:r>
              <a:rPr lang="zh-CN" altLang="en-US" sz="24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眼目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遍察全地，一心归向他的，他必以大能扶助他们</a:t>
            </a:r>
            <a:r>
              <a:rPr lang="en-US" altLang="zh-TW" sz="2400" dirty="0">
                <a:latin typeface="+mj-lt"/>
                <a:ea typeface="DFKai-SB" panose="03000509000000000000" pitchFamily="65" charset="-120"/>
              </a:rPr>
              <a:t>”</a:t>
            </a:r>
            <a:r>
              <a:rPr lang="zh-TW" altLang="en-US" sz="2400" dirty="0">
                <a:latin typeface="+mj-lt"/>
                <a:ea typeface="DFKai-SB" panose="03000509000000000000" pitchFamily="65" charset="-120"/>
              </a:rPr>
              <a:t> </a:t>
            </a:r>
            <a:r>
              <a:rPr lang="en-US" altLang="zh-TW" sz="2400" dirty="0">
                <a:latin typeface="+mj-lt"/>
                <a:ea typeface="DFKai-SB" panose="03000509000000000000" pitchFamily="65" charset="-120"/>
              </a:rPr>
              <a:t>(</a:t>
            </a:r>
            <a:r>
              <a:rPr lang="zh-TW" altLang="en-US" sz="2400" dirty="0">
                <a:latin typeface="+mj-lt"/>
                <a:ea typeface="DFKai-SB" panose="03000509000000000000" pitchFamily="65" charset="-120"/>
              </a:rPr>
              <a:t>代下 </a:t>
            </a:r>
            <a:r>
              <a:rPr lang="en-US" altLang="zh-TW" sz="2400" dirty="0">
                <a:latin typeface="+mj-lt"/>
                <a:ea typeface="DFKai-SB" panose="03000509000000000000" pitchFamily="65" charset="-120"/>
              </a:rPr>
              <a:t>16:9a)</a:t>
            </a:r>
            <a:endParaRPr lang="en-US" sz="2400" dirty="0">
              <a:latin typeface="+mj-lt"/>
              <a:ea typeface="DFKai-SB" panose="03000509000000000000" pitchFamily="65" charset="-120"/>
            </a:endParaRPr>
          </a:p>
          <a:p>
            <a:pPr lvl="3" indent="-457200">
              <a:lnSpc>
                <a:spcPts val="3200"/>
              </a:lnSpc>
              <a:buFont typeface="Wingdings" pitchFamily="2" charset="2"/>
              <a:buChar char="Ø"/>
            </a:pP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上帝没有眼睛。意思：上帝知道人心中所有的一切。</a:t>
            </a:r>
            <a:endParaRPr lang="en-US" altLang="zh-TW" sz="2400" dirty="0">
              <a:latin typeface="+mj-lt"/>
              <a:ea typeface="DFKai-SB" panose="03000509000000000000" pitchFamily="65" charset="-120"/>
            </a:endParaRPr>
          </a:p>
          <a:p>
            <a:pPr lvl="2" indent="-457200">
              <a:lnSpc>
                <a:spcPts val="3200"/>
              </a:lnSpc>
              <a:buFont typeface="Wingdings" pitchFamily="2" charset="2"/>
              <a:buChar char="Ø"/>
            </a:pP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上帝对摩西说</a:t>
            </a:r>
            <a:r>
              <a:rPr lang="en-US" altLang="zh-TW" sz="2400" dirty="0">
                <a:latin typeface="+mj-lt"/>
                <a:ea typeface="DFKai-SB" panose="03000509000000000000" pitchFamily="65" charset="-120"/>
              </a:rPr>
              <a:t>: “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我要收回我的</a:t>
            </a:r>
            <a:r>
              <a:rPr lang="zh-CN" altLang="en-US" sz="24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手掌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，你就会看见我的</a:t>
            </a:r>
            <a:r>
              <a:rPr lang="zh-CN" altLang="en-US" sz="24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背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後，却不能看见我的</a:t>
            </a:r>
            <a:r>
              <a:rPr lang="zh-CN" altLang="en-US" sz="24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脸</a:t>
            </a:r>
            <a:r>
              <a:rPr lang="zh-TW" altLang="en-US" sz="2400" dirty="0">
                <a:latin typeface="+mj-lt"/>
                <a:ea typeface="DFKai-SB" panose="03000509000000000000" pitchFamily="65" charset="-120"/>
              </a:rPr>
              <a:t>。</a:t>
            </a:r>
            <a:r>
              <a:rPr lang="en-US" altLang="zh-TW" sz="2400" dirty="0">
                <a:latin typeface="+mj-lt"/>
                <a:ea typeface="DFKai-SB" panose="03000509000000000000" pitchFamily="65" charset="-120"/>
              </a:rPr>
              <a:t>”</a:t>
            </a:r>
            <a:r>
              <a:rPr lang="zh-TW" altLang="en-US" sz="2400" dirty="0">
                <a:latin typeface="+mj-lt"/>
                <a:ea typeface="DFKai-SB" panose="03000509000000000000" pitchFamily="65" charset="-120"/>
              </a:rPr>
              <a:t> </a:t>
            </a:r>
            <a:r>
              <a:rPr lang="en-US" altLang="zh-TW" sz="2400" dirty="0">
                <a:latin typeface="+mj-lt"/>
                <a:ea typeface="DFKai-SB" panose="03000509000000000000" pitchFamily="65" charset="-120"/>
              </a:rPr>
              <a:t>(</a:t>
            </a:r>
            <a:r>
              <a:rPr lang="zh-TW" altLang="en-US" sz="2400" dirty="0">
                <a:latin typeface="+mj-lt"/>
                <a:ea typeface="DFKai-SB" panose="03000509000000000000" pitchFamily="65" charset="-120"/>
              </a:rPr>
              <a:t>出</a:t>
            </a:r>
            <a:r>
              <a:rPr lang="en-US" altLang="zh-TW" sz="2400" dirty="0">
                <a:latin typeface="+mj-lt"/>
                <a:ea typeface="DFKai-SB" panose="03000509000000000000" pitchFamily="65" charset="-120"/>
              </a:rPr>
              <a:t> 33:23)</a:t>
            </a:r>
            <a:endParaRPr lang="en-US" sz="2400" dirty="0">
              <a:latin typeface="+mj-lt"/>
              <a:ea typeface="DFKai-SB" panose="03000509000000000000" pitchFamily="65" charset="-120"/>
            </a:endParaRPr>
          </a:p>
          <a:p>
            <a:pPr lvl="3" indent="-457200">
              <a:lnSpc>
                <a:spcPts val="3200"/>
              </a:lnSpc>
              <a:buFont typeface="Wingdings" pitchFamily="2" charset="2"/>
              <a:buChar char="Ø"/>
            </a:pP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上帝没有手掌，脸，正面或背面，左侧或右侧。</a:t>
            </a:r>
            <a:endParaRPr lang="en-US" sz="2400" dirty="0">
              <a:latin typeface="+mj-lt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3123289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CF2AF39-1EEF-40EB-B8F4-2E77BD076C35}" type="slidenum">
              <a:rPr lang="en-US"/>
              <a:pPr>
                <a:defRPr/>
              </a:pPr>
              <a:t>3</a:t>
            </a:fld>
            <a:endParaRPr lang="en-US" dirty="0"/>
          </a:p>
        </p:txBody>
      </p:sp>
      <p:sp>
        <p:nvSpPr>
          <p:cNvPr id="3" name="Rectangle 14"/>
          <p:cNvSpPr txBox="1">
            <a:spLocks noGrp="1" noChangeArrowheads="1"/>
          </p:cNvSpPr>
          <p:nvPr/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algn="r">
              <a:defRPr/>
            </a:pPr>
            <a:fld id="{FB8CA056-9B12-4FD7-84B8-AD2EB78F88D4}" type="slidenum">
              <a:rPr lang="en-US" sz="1200">
                <a:latin typeface="+mn-lt"/>
                <a:cs typeface="+mn-cs"/>
              </a:rPr>
              <a:pPr algn="r">
                <a:defRPr/>
              </a:pPr>
              <a:t>3</a:t>
            </a:fld>
            <a:endParaRPr lang="en-US" sz="1200" dirty="0">
              <a:latin typeface="+mn-lt"/>
              <a:cs typeface="+mn-cs"/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28596" y="1357298"/>
            <a:ext cx="8075240" cy="5388260"/>
          </a:xfrm>
        </p:spPr>
        <p:txBody>
          <a:bodyPr lIns="92075" tIns="46038" rIns="92075" bIns="46038"/>
          <a:lstStyle/>
          <a:p>
            <a:pPr algn="l" eaLnBrk="1" hangingPunct="1">
              <a:lnSpc>
                <a:spcPts val="2600"/>
              </a:lnSpc>
            </a:pPr>
            <a:r>
              <a:rPr lang="en-US" sz="2800" dirty="0"/>
              <a:t>He has </a:t>
            </a:r>
          </a:p>
          <a:p>
            <a:pPr marL="519113" algn="l" eaLnBrk="1" hangingPunct="1">
              <a:lnSpc>
                <a:spcPts val="2600"/>
              </a:lnSpc>
            </a:pPr>
            <a:r>
              <a:rPr lang="en-US" sz="2800" dirty="0">
                <a:solidFill>
                  <a:srgbClr val="FFFF00"/>
                </a:solidFill>
              </a:rPr>
              <a:t>delivered us </a:t>
            </a:r>
          </a:p>
          <a:p>
            <a:pPr marL="1377950" algn="l" eaLnBrk="1" hangingPunct="1">
              <a:lnSpc>
                <a:spcPts val="2600"/>
              </a:lnSpc>
            </a:pPr>
            <a:r>
              <a:rPr lang="en-US" sz="2800" dirty="0">
                <a:solidFill>
                  <a:srgbClr val="FFC000"/>
                </a:solidFill>
              </a:rPr>
              <a:t>from the domain of darkness </a:t>
            </a:r>
          </a:p>
          <a:p>
            <a:pPr algn="l" eaLnBrk="1" hangingPunct="1">
              <a:lnSpc>
                <a:spcPts val="2600"/>
              </a:lnSpc>
            </a:pPr>
            <a:r>
              <a:rPr lang="en-US" sz="2800" dirty="0"/>
              <a:t>and </a:t>
            </a:r>
          </a:p>
          <a:p>
            <a:pPr marL="519113" algn="l" eaLnBrk="1" hangingPunct="1">
              <a:lnSpc>
                <a:spcPts val="2600"/>
              </a:lnSpc>
            </a:pPr>
            <a:r>
              <a:rPr lang="en-US" sz="2800" dirty="0">
                <a:solidFill>
                  <a:srgbClr val="FFFF00"/>
                </a:solidFill>
              </a:rPr>
              <a:t>transferred us </a:t>
            </a:r>
          </a:p>
          <a:p>
            <a:pPr marL="1377950" algn="l" eaLnBrk="1" hangingPunct="1">
              <a:lnSpc>
                <a:spcPts val="2600"/>
              </a:lnSpc>
            </a:pPr>
            <a:r>
              <a:rPr lang="en-US" sz="2800" dirty="0">
                <a:solidFill>
                  <a:srgbClr val="FFC000"/>
                </a:solidFill>
              </a:rPr>
              <a:t>to the kingdom of his beloved Son</a:t>
            </a:r>
          </a:p>
          <a:p>
            <a:pPr algn="l" eaLnBrk="1" hangingPunct="1">
              <a:lnSpc>
                <a:spcPts val="2600"/>
              </a:lnSpc>
            </a:pPr>
            <a:endParaRPr lang="en-US" altLang="zh-TW" sz="2800" dirty="0">
              <a:latin typeface="TSC UKai M TT" pitchFamily="49" charset="-122"/>
              <a:ea typeface="TSC UKai M TT" pitchFamily="49" charset="-122"/>
            </a:endParaRPr>
          </a:p>
          <a:p>
            <a:pPr algn="l" eaLnBrk="1" hangingPunct="1">
              <a:lnSpc>
                <a:spcPts val="2600"/>
              </a:lnSpc>
            </a:pPr>
            <a:r>
              <a:rPr lang="zh-TW" altLang="en-US" sz="2800" dirty="0">
                <a:latin typeface="TSC UKai M TT" pitchFamily="49" charset="-122"/>
                <a:ea typeface="TSC UKai M TT" pitchFamily="49" charset="-122"/>
              </a:rPr>
              <a:t>他</a:t>
            </a:r>
            <a:endParaRPr lang="en-US" sz="2800" dirty="0"/>
          </a:p>
          <a:p>
            <a:pPr marL="519113" algn="l" eaLnBrk="1" hangingPunct="1">
              <a:lnSpc>
                <a:spcPts val="2600"/>
              </a:lnSpc>
            </a:pPr>
            <a:r>
              <a:rPr lang="zh-TW" altLang="en-US" sz="2800" dirty="0">
                <a:latin typeface="TSC UKai M TT" pitchFamily="49" charset="-122"/>
                <a:ea typeface="TSC UKai M TT" pitchFamily="49" charset="-122"/>
              </a:rPr>
              <a:t>救我们 </a:t>
            </a:r>
            <a:endParaRPr lang="en-US" sz="2800" dirty="0"/>
          </a:p>
          <a:p>
            <a:pPr marL="1377950" algn="l" eaLnBrk="1" hangingPunct="1">
              <a:lnSpc>
                <a:spcPts val="2600"/>
              </a:lnSpc>
            </a:pPr>
            <a:r>
              <a:rPr lang="zh-CN" altLang="en-US" sz="2800" dirty="0">
                <a:latin typeface="TSC UKai M TT" pitchFamily="49" charset="-122"/>
                <a:ea typeface="TSC UKai M TT" pitchFamily="49" charset="-122"/>
              </a:rPr>
              <a:t>脱离了黑暗的权势</a:t>
            </a:r>
            <a:r>
              <a:rPr lang="zh-TW" altLang="en-US" sz="2800" dirty="0">
                <a:latin typeface="TSC UKai M TT" pitchFamily="49" charset="-122"/>
                <a:ea typeface="TSC UKai M TT" pitchFamily="49" charset="-122"/>
              </a:rPr>
              <a:t>，</a:t>
            </a:r>
            <a:endParaRPr lang="en-US" sz="2800" dirty="0"/>
          </a:p>
          <a:p>
            <a:pPr marL="519113" algn="l" eaLnBrk="1" hangingPunct="1">
              <a:lnSpc>
                <a:spcPts val="2600"/>
              </a:lnSpc>
            </a:pPr>
            <a:r>
              <a:rPr lang="zh-TW" altLang="en-US" sz="2800" dirty="0">
                <a:latin typeface="TSC UKai M TT" pitchFamily="49" charset="-122"/>
                <a:ea typeface="TSC UKai M TT" pitchFamily="49" charset="-122"/>
              </a:rPr>
              <a:t>把我们 </a:t>
            </a:r>
            <a:endParaRPr lang="en-US" sz="2800" dirty="0"/>
          </a:p>
          <a:p>
            <a:pPr marL="1377950" algn="l" eaLnBrk="1" hangingPunct="1">
              <a:lnSpc>
                <a:spcPts val="2600"/>
              </a:lnSpc>
            </a:pPr>
            <a:r>
              <a:rPr lang="zh-CN" altLang="en-US" sz="2800" dirty="0">
                <a:latin typeface="TSC UKai M TT" pitchFamily="49" charset="-122"/>
                <a:ea typeface="TSC UKai M TT" pitchFamily="49" charset="-122"/>
              </a:rPr>
              <a:t>迁入他爱子的国里</a:t>
            </a:r>
            <a:r>
              <a:rPr lang="zh-TW" altLang="en-US" sz="2800" dirty="0">
                <a:latin typeface="TSC UKai M TT" pitchFamily="49" charset="-122"/>
                <a:ea typeface="TSC UKai M TT" pitchFamily="49" charset="-122"/>
              </a:rPr>
              <a:t>。 </a:t>
            </a:r>
            <a:endParaRPr lang="en-US" sz="2800" dirty="0"/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305493" y="152636"/>
            <a:ext cx="8640763" cy="4877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5000"/>
              <a:buFont typeface="Wingdings" pitchFamily="2" charset="2"/>
              <a:buNone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eaLnBrk="1" hangingPunct="1">
              <a:lnSpc>
                <a:spcPct val="80000"/>
              </a:lnSpc>
            </a:pPr>
            <a:r>
              <a:rPr lang="zh-CN" altLang="en-US" dirty="0">
                <a:ea typeface="TSC UKai M TT" pitchFamily="49" charset="-122"/>
              </a:rPr>
              <a:t>歌罗西书 </a:t>
            </a:r>
            <a:r>
              <a:rPr lang="en-US" altLang="zh-CN" dirty="0">
                <a:ea typeface="TSC UKai M TT" pitchFamily="49" charset="-122"/>
              </a:rPr>
              <a:t>1:13</a:t>
            </a:r>
            <a:r>
              <a:rPr lang="en-US" altLang="zh-CN" dirty="0"/>
              <a:t> (</a:t>
            </a:r>
            <a:r>
              <a:rPr lang="en-US" altLang="zh-TW" dirty="0">
                <a:ea typeface="TSC UKai M TT" pitchFamily="49" charset="-122"/>
              </a:rPr>
              <a:t>Col 1:13)</a:t>
            </a:r>
          </a:p>
        </p:txBody>
      </p:sp>
    </p:spTree>
    <p:extLst>
      <p:ext uri="{BB962C8B-B14F-4D97-AF65-F5344CB8AC3E}">
        <p14:creationId xmlns:p14="http://schemas.microsoft.com/office/powerpoint/2010/main" val="20433481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CF2AF39-1EEF-40EB-B8F4-2E77BD076C35}" type="slidenum">
              <a:rPr lang="en-US"/>
              <a:pPr>
                <a:defRPr/>
              </a:pPr>
              <a:t>4</a:t>
            </a:fld>
            <a:endParaRPr lang="en-US" dirty="0"/>
          </a:p>
        </p:txBody>
      </p:sp>
      <p:sp>
        <p:nvSpPr>
          <p:cNvPr id="3" name="Rectangle 14"/>
          <p:cNvSpPr txBox="1">
            <a:spLocks noGrp="1" noChangeArrowheads="1"/>
          </p:cNvSpPr>
          <p:nvPr/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algn="r">
              <a:defRPr/>
            </a:pPr>
            <a:fld id="{FB8CA056-9B12-4FD7-84B8-AD2EB78F88D4}" type="slidenum">
              <a:rPr lang="en-US" sz="1200">
                <a:latin typeface="+mn-lt"/>
                <a:cs typeface="+mn-cs"/>
              </a:rPr>
              <a:pPr algn="r">
                <a:defRPr/>
              </a:pPr>
              <a:t>4</a:t>
            </a:fld>
            <a:endParaRPr lang="en-US" sz="1200" dirty="0">
              <a:latin typeface="+mn-lt"/>
              <a:cs typeface="+mn-cs"/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24986" y="1376772"/>
            <a:ext cx="8075240" cy="5100228"/>
          </a:xfrm>
        </p:spPr>
        <p:txBody>
          <a:bodyPr lIns="92075" tIns="46038" rIns="92075" bIns="46038"/>
          <a:lstStyle/>
          <a:p>
            <a:pPr algn="l" eaLnBrk="1" hangingPunct="1">
              <a:lnSpc>
                <a:spcPts val="2600"/>
              </a:lnSpc>
            </a:pPr>
            <a:r>
              <a:rPr lang="en-US" sz="2800" dirty="0"/>
              <a:t>And just as it is appointed for man </a:t>
            </a:r>
          </a:p>
          <a:p>
            <a:pPr marL="3827463" algn="l" eaLnBrk="1" hangingPunct="1">
              <a:lnSpc>
                <a:spcPts val="2600"/>
              </a:lnSpc>
            </a:pPr>
            <a:r>
              <a:rPr lang="en-US" sz="2800" dirty="0">
                <a:solidFill>
                  <a:srgbClr val="FFFF00"/>
                </a:solidFill>
              </a:rPr>
              <a:t>to die once </a:t>
            </a:r>
          </a:p>
          <a:p>
            <a:pPr marL="4402138" algn="l" eaLnBrk="1" hangingPunct="1">
              <a:lnSpc>
                <a:spcPts val="2600"/>
              </a:lnSpc>
            </a:pPr>
            <a:r>
              <a:rPr lang="en-US" sz="2800" dirty="0"/>
              <a:t>and after that </a:t>
            </a:r>
          </a:p>
          <a:p>
            <a:pPr marL="3827463" algn="l" eaLnBrk="1" hangingPunct="1">
              <a:lnSpc>
                <a:spcPts val="2600"/>
              </a:lnSpc>
            </a:pPr>
            <a:r>
              <a:rPr lang="en-US" sz="2800" dirty="0">
                <a:solidFill>
                  <a:srgbClr val="FFFF00"/>
                </a:solidFill>
              </a:rPr>
              <a:t>comes judgment </a:t>
            </a:r>
          </a:p>
          <a:p>
            <a:pPr algn="l" eaLnBrk="1" hangingPunct="1">
              <a:lnSpc>
                <a:spcPts val="2600"/>
              </a:lnSpc>
            </a:pPr>
            <a:endParaRPr lang="en-US" altLang="zh-TW" sz="2800" dirty="0"/>
          </a:p>
          <a:p>
            <a:pPr algn="l" eaLnBrk="1" hangingPunct="1">
              <a:lnSpc>
                <a:spcPts val="2600"/>
              </a:lnSpc>
            </a:pPr>
            <a:endParaRPr lang="en-US" altLang="zh-TW" sz="2800" dirty="0">
              <a:latin typeface="TSC UKai M TT" pitchFamily="49" charset="-122"/>
              <a:ea typeface="TSC UKai M TT" pitchFamily="49" charset="-122"/>
            </a:endParaRPr>
          </a:p>
          <a:p>
            <a:pPr algn="l" eaLnBrk="1" hangingPunct="1"/>
            <a:r>
              <a:rPr lang="zh-TW" altLang="en-US" sz="2800" dirty="0">
                <a:latin typeface="TSC UKai M TT" pitchFamily="49" charset="-122"/>
                <a:ea typeface="TSC UKai M TT" pitchFamily="49" charset="-122"/>
              </a:rPr>
              <a:t>按着定命，</a:t>
            </a:r>
            <a:endParaRPr lang="en-US" sz="2800" dirty="0"/>
          </a:p>
          <a:p>
            <a:pPr marL="744538" algn="l" eaLnBrk="1" hangingPunct="1"/>
            <a:r>
              <a:rPr lang="zh-TW" altLang="en-US" sz="2800" dirty="0">
                <a:solidFill>
                  <a:srgbClr val="FFC000"/>
                </a:solidFill>
                <a:latin typeface="TSC UKai M TT" pitchFamily="49" charset="-122"/>
                <a:ea typeface="TSC UKai M TT" pitchFamily="49" charset="-122"/>
              </a:rPr>
              <a:t>人人都要死一次，</a:t>
            </a:r>
            <a:endParaRPr lang="en-US" altLang="zh-TW" sz="2800" dirty="0">
              <a:solidFill>
                <a:srgbClr val="FFC000"/>
              </a:solidFill>
              <a:latin typeface="TSC UKai M TT" pitchFamily="49" charset="-122"/>
              <a:ea typeface="TSC UKai M TT" pitchFamily="49" charset="-122"/>
            </a:endParaRPr>
          </a:p>
          <a:p>
            <a:pPr marL="744538" algn="l" eaLnBrk="1" hangingPunct="1"/>
            <a:r>
              <a:rPr lang="zh-CN" altLang="en-US" sz="2800" dirty="0">
                <a:solidFill>
                  <a:srgbClr val="FFC000"/>
                </a:solidFill>
                <a:latin typeface="TSC UKai M TT" pitchFamily="49" charset="-122"/>
                <a:ea typeface="TSC UKai M TT" pitchFamily="49" charset="-122"/>
              </a:rPr>
              <a:t>死后</a:t>
            </a:r>
            <a:endParaRPr lang="en-US" altLang="zh-CN" sz="2800" dirty="0">
              <a:solidFill>
                <a:srgbClr val="FFC000"/>
              </a:solidFill>
              <a:latin typeface="TSC UKai M TT" pitchFamily="49" charset="-122"/>
              <a:ea typeface="TSC UKai M TT" pitchFamily="49" charset="-122"/>
            </a:endParaRPr>
          </a:p>
          <a:p>
            <a:pPr marL="744538" algn="l" eaLnBrk="1" hangingPunct="1"/>
            <a:r>
              <a:rPr lang="zh-CN" altLang="en-US" sz="2800" dirty="0">
                <a:solidFill>
                  <a:srgbClr val="FFC000"/>
                </a:solidFill>
                <a:latin typeface="TSC UKai M TT" pitchFamily="49" charset="-122"/>
                <a:ea typeface="TSC UKai M TT" pitchFamily="49" charset="-122"/>
              </a:rPr>
              <a:t>还有审判</a:t>
            </a:r>
            <a:r>
              <a:rPr lang="zh-TW" altLang="en-US" sz="2800" dirty="0">
                <a:solidFill>
                  <a:srgbClr val="FFC000"/>
                </a:solidFill>
                <a:latin typeface="TSC UKai M TT" pitchFamily="49" charset="-122"/>
                <a:ea typeface="TSC UKai M TT" pitchFamily="49" charset="-122"/>
              </a:rPr>
              <a:t>。 </a:t>
            </a:r>
            <a:endParaRPr lang="en-US" sz="2800" dirty="0">
              <a:solidFill>
                <a:srgbClr val="FFC000"/>
              </a:solidFill>
            </a:endParaRPr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305493" y="152636"/>
            <a:ext cx="8640763" cy="4877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5000"/>
              <a:buFont typeface="Wingdings" pitchFamily="2" charset="2"/>
              <a:buNone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eaLnBrk="1" hangingPunct="1">
              <a:lnSpc>
                <a:spcPct val="80000"/>
              </a:lnSpc>
            </a:pPr>
            <a:r>
              <a:rPr lang="zh-CN" altLang="en-US" dirty="0">
                <a:ea typeface="TSC UKai M TT" pitchFamily="49" charset="-122"/>
              </a:rPr>
              <a:t>希伯来书 </a:t>
            </a:r>
            <a:r>
              <a:rPr lang="en-US" altLang="zh-CN" dirty="0">
                <a:ea typeface="TSC UKai M TT" pitchFamily="49" charset="-122"/>
              </a:rPr>
              <a:t>9:27 (</a:t>
            </a:r>
            <a:r>
              <a:rPr lang="en-US" altLang="zh-TW" dirty="0">
                <a:ea typeface="TSC UKai M TT" pitchFamily="49" charset="-122"/>
              </a:rPr>
              <a:t>Heb 9:27)</a:t>
            </a:r>
          </a:p>
          <a:p>
            <a:pPr eaLnBrk="1" hangingPunct="1">
              <a:lnSpc>
                <a:spcPct val="80000"/>
              </a:lnSpc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84130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CF2AF39-1EEF-40EB-B8F4-2E77BD076C35}" type="slidenum">
              <a:rPr lang="en-US"/>
              <a:pPr>
                <a:defRPr/>
              </a:pPr>
              <a:t>5</a:t>
            </a:fld>
            <a:endParaRPr lang="en-US" dirty="0"/>
          </a:p>
        </p:txBody>
      </p:sp>
      <p:sp>
        <p:nvSpPr>
          <p:cNvPr id="3" name="Rectangle 14"/>
          <p:cNvSpPr txBox="1">
            <a:spLocks noGrp="1" noChangeArrowheads="1"/>
          </p:cNvSpPr>
          <p:nvPr/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algn="r">
              <a:defRPr/>
            </a:pPr>
            <a:fld id="{FB8CA056-9B12-4FD7-84B8-AD2EB78F88D4}" type="slidenum">
              <a:rPr lang="en-US" sz="1200">
                <a:latin typeface="+mn-lt"/>
                <a:cs typeface="+mn-cs"/>
              </a:rPr>
              <a:pPr algn="r">
                <a:defRPr/>
              </a:pPr>
              <a:t>5</a:t>
            </a:fld>
            <a:endParaRPr lang="en-US" sz="1200" dirty="0">
              <a:latin typeface="+mn-lt"/>
              <a:cs typeface="+mn-cs"/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538826" y="1220989"/>
            <a:ext cx="8183252" cy="5460268"/>
          </a:xfrm>
        </p:spPr>
        <p:txBody>
          <a:bodyPr lIns="92075" tIns="46038" rIns="92075" bIns="46038"/>
          <a:lstStyle/>
          <a:p>
            <a:pPr algn="l" eaLnBrk="1" hangingPunct="1">
              <a:lnSpc>
                <a:spcPts val="2600"/>
              </a:lnSpc>
            </a:pPr>
            <a:r>
              <a:rPr lang="en-US" sz="2800" dirty="0"/>
              <a:t>And then the lawless one will be revealed, </a:t>
            </a:r>
          </a:p>
          <a:p>
            <a:pPr marL="1377950" algn="l" eaLnBrk="1" hangingPunct="1">
              <a:lnSpc>
                <a:spcPts val="2600"/>
              </a:lnSpc>
            </a:pPr>
            <a:r>
              <a:rPr lang="en-US" sz="2800" dirty="0"/>
              <a:t>whom the Lord Jesus will</a:t>
            </a:r>
          </a:p>
          <a:p>
            <a:pPr marL="1377950" algn="l" eaLnBrk="1" hangingPunct="1">
              <a:lnSpc>
                <a:spcPts val="2600"/>
              </a:lnSpc>
            </a:pPr>
            <a:r>
              <a:rPr lang="en-US" sz="2800" dirty="0">
                <a:solidFill>
                  <a:srgbClr val="FFC000"/>
                </a:solidFill>
              </a:rPr>
              <a:t>kill</a:t>
            </a:r>
          </a:p>
          <a:p>
            <a:pPr marL="1885950" algn="l" eaLnBrk="1" hangingPunct="1">
              <a:lnSpc>
                <a:spcPts val="2600"/>
              </a:lnSpc>
            </a:pPr>
            <a:r>
              <a:rPr lang="en-US" sz="2800" dirty="0">
                <a:solidFill>
                  <a:srgbClr val="FFC000"/>
                </a:solidFill>
              </a:rPr>
              <a:t>with the breath of his mouth</a:t>
            </a:r>
          </a:p>
          <a:p>
            <a:pPr algn="l" eaLnBrk="1" hangingPunct="1">
              <a:lnSpc>
                <a:spcPts val="2600"/>
              </a:lnSpc>
            </a:pPr>
            <a:r>
              <a:rPr lang="en-US" sz="2800" dirty="0"/>
              <a:t>And </a:t>
            </a:r>
          </a:p>
          <a:p>
            <a:pPr marL="1377950" algn="l" eaLnBrk="1" hangingPunct="1">
              <a:lnSpc>
                <a:spcPts val="2600"/>
              </a:lnSpc>
            </a:pPr>
            <a:r>
              <a:rPr lang="en-US" sz="2800" dirty="0">
                <a:solidFill>
                  <a:srgbClr val="FFC000"/>
                </a:solidFill>
              </a:rPr>
              <a:t>bring to nothing</a:t>
            </a:r>
          </a:p>
          <a:p>
            <a:pPr marL="1885950" algn="l" eaLnBrk="1" hangingPunct="1">
              <a:lnSpc>
                <a:spcPts val="2600"/>
              </a:lnSpc>
            </a:pPr>
            <a:r>
              <a:rPr lang="en-US" sz="2800" dirty="0">
                <a:solidFill>
                  <a:srgbClr val="FFC000"/>
                </a:solidFill>
              </a:rPr>
              <a:t>by the appearance of his coming</a:t>
            </a:r>
            <a:r>
              <a:rPr lang="en-US" sz="2800" dirty="0"/>
              <a:t>.</a:t>
            </a:r>
            <a:endParaRPr lang="en-US" altLang="zh-TW" sz="2800" dirty="0">
              <a:latin typeface="TSC UKai M TT" pitchFamily="49" charset="-122"/>
              <a:ea typeface="TSC UKai M TT" pitchFamily="49" charset="-122"/>
            </a:endParaRPr>
          </a:p>
          <a:p>
            <a:pPr algn="l" eaLnBrk="1" hangingPunct="1">
              <a:lnSpc>
                <a:spcPts val="2600"/>
              </a:lnSpc>
            </a:pPr>
            <a:endParaRPr lang="en-US" altLang="zh-TW" sz="2800" dirty="0">
              <a:latin typeface="TSC UKai M TT" pitchFamily="49" charset="-122"/>
              <a:ea typeface="TSC UKai M TT" pitchFamily="49" charset="-122"/>
            </a:endParaRPr>
          </a:p>
          <a:p>
            <a:pPr algn="l" eaLnBrk="1" hangingPunct="1"/>
            <a:r>
              <a:rPr lang="zh-CN" altLang="en-US" sz="2800" dirty="0">
                <a:latin typeface="TSC UKai M TT" pitchFamily="49" charset="-122"/>
                <a:ea typeface="TSC UKai M TT" pitchFamily="49" charset="-122"/>
              </a:rPr>
              <a:t>那时，这不法的人必要显露出来。</a:t>
            </a:r>
            <a:endParaRPr lang="en-US" altLang="zh-CN" sz="2800" dirty="0">
              <a:latin typeface="TSC UKai M TT" pitchFamily="49" charset="-122"/>
              <a:ea typeface="TSC UKai M TT" pitchFamily="49" charset="-122"/>
            </a:endParaRPr>
          </a:p>
          <a:p>
            <a:pPr algn="l" eaLnBrk="1" hangingPunct="1"/>
            <a:r>
              <a:rPr lang="zh-CN" altLang="en-US" sz="2800" dirty="0">
                <a:latin typeface="TSC UKai M TT" pitchFamily="49" charset="-122"/>
                <a:ea typeface="TSC UKai M TT" pitchFamily="49" charset="-122"/>
              </a:rPr>
              <a:t>主耶稣要</a:t>
            </a:r>
            <a:endParaRPr lang="en-US" altLang="zh-CN" sz="2800" dirty="0">
              <a:latin typeface="TSC UKai M TT" pitchFamily="49" charset="-122"/>
              <a:ea typeface="TSC UKai M TT" pitchFamily="49" charset="-122"/>
            </a:endParaRPr>
          </a:p>
          <a:p>
            <a:pPr algn="l" eaLnBrk="1" hangingPunct="1"/>
            <a:r>
              <a:rPr lang="en-US" altLang="zh-CN" sz="2800" dirty="0">
                <a:latin typeface="TSC UKai M TT" pitchFamily="49" charset="-122"/>
                <a:ea typeface="TSC UKai M TT" pitchFamily="49" charset="-122"/>
              </a:rPr>
              <a:t>	</a:t>
            </a:r>
            <a:r>
              <a:rPr lang="zh-CN" altLang="en-US" sz="2800" dirty="0">
                <a:latin typeface="TSC UKai M TT" pitchFamily="49" charset="-122"/>
                <a:ea typeface="TSC UKai M TT" pitchFamily="49" charset="-122"/>
              </a:rPr>
              <a:t>用自己口中的气除掉他，</a:t>
            </a:r>
            <a:endParaRPr lang="en-US" altLang="zh-CN" sz="2800" dirty="0">
              <a:latin typeface="TSC UKai M TT" pitchFamily="49" charset="-122"/>
              <a:ea typeface="TSC UKai M TT" pitchFamily="49" charset="-122"/>
            </a:endParaRPr>
          </a:p>
          <a:p>
            <a:pPr algn="l" eaLnBrk="1" hangingPunct="1"/>
            <a:r>
              <a:rPr lang="en-US" altLang="zh-CN" sz="2800" dirty="0">
                <a:latin typeface="TSC UKai M TT" pitchFamily="49" charset="-122"/>
                <a:ea typeface="TSC UKai M TT" pitchFamily="49" charset="-122"/>
              </a:rPr>
              <a:t>	</a:t>
            </a:r>
            <a:r>
              <a:rPr lang="zh-CN" altLang="en-US" sz="2800" dirty="0">
                <a:latin typeface="TSC UKai M TT" pitchFamily="49" charset="-122"/>
                <a:ea typeface="TSC UKai M TT" pitchFamily="49" charset="-122"/>
              </a:rPr>
              <a:t>以自己再来所显现的光辉消灭他</a:t>
            </a:r>
            <a:r>
              <a:rPr lang="zh-TW" altLang="en-US" sz="2800" dirty="0">
                <a:latin typeface="TSC UKai M TT" pitchFamily="49" charset="-122"/>
                <a:ea typeface="TSC UKai M TT" pitchFamily="49" charset="-122"/>
              </a:rPr>
              <a:t>。</a:t>
            </a:r>
            <a:endParaRPr lang="en-US" altLang="zh-TW" sz="2800" dirty="0">
              <a:latin typeface="TSC UKai M TT" pitchFamily="49" charset="-122"/>
              <a:ea typeface="TSC UKai M TT" pitchFamily="49" charset="-122"/>
            </a:endParaRPr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305493" y="152636"/>
            <a:ext cx="8640763" cy="4877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5000"/>
              <a:buFont typeface="Wingdings" pitchFamily="2" charset="2"/>
              <a:buNone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eaLnBrk="1" hangingPunct="1">
              <a:lnSpc>
                <a:spcPct val="80000"/>
              </a:lnSpc>
            </a:pPr>
            <a:r>
              <a:rPr lang="zh-CN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帖后 </a:t>
            </a:r>
            <a:r>
              <a:rPr lang="en-US" altLang="zh-CN" dirty="0"/>
              <a:t>2:8 (2 </a:t>
            </a:r>
            <a:r>
              <a:rPr lang="en-US" dirty="0" err="1"/>
              <a:t>Thess</a:t>
            </a:r>
            <a:r>
              <a:rPr lang="en-US" dirty="0"/>
              <a:t> 2:8)</a:t>
            </a:r>
          </a:p>
        </p:txBody>
      </p:sp>
    </p:spTree>
    <p:extLst>
      <p:ext uri="{BB962C8B-B14F-4D97-AF65-F5344CB8AC3E}">
        <p14:creationId xmlns:p14="http://schemas.microsoft.com/office/powerpoint/2010/main" val="15312329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CF2AF39-1EEF-40EB-B8F4-2E77BD076C35}" type="slidenum">
              <a:rPr lang="en-US"/>
              <a:pPr>
                <a:defRPr/>
              </a:pPr>
              <a:t>6</a:t>
            </a:fld>
            <a:endParaRPr lang="en-US" dirty="0"/>
          </a:p>
        </p:txBody>
      </p:sp>
      <p:sp>
        <p:nvSpPr>
          <p:cNvPr id="3" name="Rectangle 14"/>
          <p:cNvSpPr txBox="1">
            <a:spLocks noGrp="1" noChangeArrowheads="1"/>
          </p:cNvSpPr>
          <p:nvPr/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algn="r">
              <a:defRPr/>
            </a:pPr>
            <a:fld id="{FB8CA056-9B12-4FD7-84B8-AD2EB78F88D4}" type="slidenum">
              <a:rPr lang="en-US" sz="1200">
                <a:latin typeface="+mn-lt"/>
                <a:cs typeface="+mn-cs"/>
              </a:rPr>
              <a:pPr algn="r">
                <a:defRPr/>
              </a:pPr>
              <a:t>6</a:t>
            </a:fld>
            <a:endParaRPr lang="en-US" sz="1200" dirty="0">
              <a:latin typeface="+mn-lt"/>
              <a:cs typeface="+mn-cs"/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96734" y="817207"/>
            <a:ext cx="8858280" cy="5690936"/>
          </a:xfrm>
        </p:spPr>
        <p:txBody>
          <a:bodyPr lIns="92075" tIns="46038" rIns="92075" bIns="46038"/>
          <a:lstStyle/>
          <a:p>
            <a:pPr algn="l" eaLnBrk="1" hangingPunct="1">
              <a:lnSpc>
                <a:spcPts val="2200"/>
              </a:lnSpc>
            </a:pPr>
            <a:r>
              <a:rPr lang="en-US" sz="2400" dirty="0"/>
              <a:t>To </a:t>
            </a:r>
            <a:r>
              <a:rPr lang="en-US" sz="2400" dirty="0">
                <a:solidFill>
                  <a:srgbClr val="FFC000"/>
                </a:solidFill>
              </a:rPr>
              <a:t>the church of God that is in Corinth</a:t>
            </a:r>
            <a:r>
              <a:rPr lang="en-US" sz="2400" dirty="0"/>
              <a:t>, </a:t>
            </a:r>
          </a:p>
          <a:p>
            <a:pPr marL="1027113" algn="l" eaLnBrk="1" hangingPunct="1">
              <a:lnSpc>
                <a:spcPts val="2200"/>
              </a:lnSpc>
            </a:pPr>
            <a:r>
              <a:rPr lang="en-US" sz="2400" dirty="0"/>
              <a:t>to those </a:t>
            </a:r>
          </a:p>
          <a:p>
            <a:pPr marL="1828800" algn="l" eaLnBrk="1" hangingPunct="1">
              <a:lnSpc>
                <a:spcPts val="2200"/>
              </a:lnSpc>
            </a:pPr>
            <a:r>
              <a:rPr lang="en-US" sz="2400" dirty="0">
                <a:solidFill>
                  <a:srgbClr val="FFFF00"/>
                </a:solidFill>
              </a:rPr>
              <a:t>sanctified in Christ Jesus, </a:t>
            </a:r>
          </a:p>
          <a:p>
            <a:pPr marL="1828800" algn="l" eaLnBrk="1" hangingPunct="1">
              <a:lnSpc>
                <a:spcPts val="2200"/>
              </a:lnSpc>
            </a:pPr>
            <a:r>
              <a:rPr lang="en-US" sz="2400" dirty="0">
                <a:solidFill>
                  <a:srgbClr val="FFFF00"/>
                </a:solidFill>
              </a:rPr>
              <a:t>called to be saints </a:t>
            </a:r>
          </a:p>
          <a:p>
            <a:pPr algn="l" eaLnBrk="1" hangingPunct="1">
              <a:lnSpc>
                <a:spcPts val="2200"/>
              </a:lnSpc>
            </a:pPr>
            <a:r>
              <a:rPr lang="en-US" sz="2400" dirty="0"/>
              <a:t>together with </a:t>
            </a:r>
          </a:p>
          <a:p>
            <a:pPr marL="519113" algn="l" eaLnBrk="1" hangingPunct="1">
              <a:lnSpc>
                <a:spcPts val="2200"/>
              </a:lnSpc>
            </a:pPr>
            <a:r>
              <a:rPr lang="en-US" sz="2400" dirty="0">
                <a:solidFill>
                  <a:srgbClr val="FFC000"/>
                </a:solidFill>
              </a:rPr>
              <a:t>all those who in every place </a:t>
            </a:r>
          </a:p>
          <a:p>
            <a:pPr marL="1828800" algn="l" eaLnBrk="1" hangingPunct="1">
              <a:lnSpc>
                <a:spcPts val="2200"/>
              </a:lnSpc>
            </a:pPr>
            <a:r>
              <a:rPr lang="en-US" sz="2400" dirty="0">
                <a:solidFill>
                  <a:srgbClr val="FFC000"/>
                </a:solidFill>
              </a:rPr>
              <a:t>call upon the name of our Lord Jesus Christ</a:t>
            </a:r>
            <a:r>
              <a:rPr lang="en-US" sz="2400" dirty="0"/>
              <a:t>,</a:t>
            </a:r>
          </a:p>
          <a:p>
            <a:pPr algn="l" eaLnBrk="1" hangingPunct="1">
              <a:lnSpc>
                <a:spcPts val="2200"/>
              </a:lnSpc>
            </a:pPr>
            <a:r>
              <a:rPr lang="en-US" sz="2400" dirty="0"/>
              <a:t>both their Lord and ours:</a:t>
            </a:r>
            <a:endParaRPr lang="en-US" altLang="zh-TW" sz="2400" dirty="0">
              <a:latin typeface="TSC UKai M TT" pitchFamily="49" charset="-122"/>
              <a:ea typeface="TSC UKai M TT" pitchFamily="49" charset="-122"/>
            </a:endParaRPr>
          </a:p>
          <a:p>
            <a:pPr algn="l" eaLnBrk="1" hangingPunct="1">
              <a:lnSpc>
                <a:spcPts val="2200"/>
              </a:lnSpc>
            </a:pPr>
            <a:endParaRPr lang="en-US" altLang="zh-TW" sz="2400" dirty="0">
              <a:latin typeface="TSC UKai M TT" pitchFamily="49" charset="-122"/>
              <a:ea typeface="TSC UKai M TT" pitchFamily="49" charset="-122"/>
            </a:endParaRPr>
          </a:p>
          <a:p>
            <a:pPr algn="l" eaLnBrk="1" hangingPunct="1">
              <a:lnSpc>
                <a:spcPts val="2200"/>
              </a:lnSpc>
            </a:pPr>
            <a:r>
              <a:rPr lang="zh-CN" altLang="en-US" sz="2400" dirty="0">
                <a:latin typeface="TSC UKai M TT" pitchFamily="49" charset="-122"/>
                <a:ea typeface="TSC UKai M TT" pitchFamily="49" charset="-122"/>
              </a:rPr>
              <a:t>写信给</a:t>
            </a:r>
            <a:r>
              <a:rPr lang="zh-CN" altLang="en-US" sz="2400" dirty="0">
                <a:solidFill>
                  <a:srgbClr val="FFFF00"/>
                </a:solidFill>
                <a:latin typeface="TSC UKai M TT" pitchFamily="49" charset="-122"/>
                <a:ea typeface="TSC UKai M TT" pitchFamily="49" charset="-122"/>
              </a:rPr>
              <a:t>在哥林多　神的教会</a:t>
            </a:r>
            <a:r>
              <a:rPr lang="zh-CN" altLang="en-US" sz="2400" dirty="0">
                <a:latin typeface="TSC UKai M TT" pitchFamily="49" charset="-122"/>
                <a:ea typeface="TSC UKai M TT" pitchFamily="49" charset="-122"/>
              </a:rPr>
              <a:t>，</a:t>
            </a:r>
            <a:endParaRPr lang="en-US" altLang="zh-CN" sz="2400" dirty="0">
              <a:latin typeface="TSC UKai M TT" pitchFamily="49" charset="-122"/>
              <a:ea typeface="TSC UKai M TT" pitchFamily="49" charset="-122"/>
            </a:endParaRPr>
          </a:p>
          <a:p>
            <a:pPr algn="l" eaLnBrk="1" hangingPunct="1">
              <a:lnSpc>
                <a:spcPts val="2200"/>
              </a:lnSpc>
              <a:tabLst>
                <a:tab pos="687388" algn="l"/>
                <a:tab pos="3087688" algn="l"/>
              </a:tabLst>
            </a:pPr>
            <a:r>
              <a:rPr lang="en-US" altLang="zh-CN" sz="2400" dirty="0">
                <a:latin typeface="TSC UKai M TT" pitchFamily="49" charset="-122"/>
                <a:ea typeface="TSC UKai M TT" pitchFamily="49" charset="-122"/>
              </a:rPr>
              <a:t>		</a:t>
            </a:r>
            <a:r>
              <a:rPr lang="zh-CN" altLang="en-US" sz="2400" dirty="0">
                <a:latin typeface="TSC UKai M TT" pitchFamily="49" charset="-122"/>
                <a:ea typeface="TSC UKai M TT" pitchFamily="49" charset="-122"/>
              </a:rPr>
              <a:t>就是在基督耶稣里</a:t>
            </a:r>
            <a:endParaRPr lang="en-US" altLang="zh-CN" sz="2400" dirty="0">
              <a:latin typeface="TSC UKai M TT" pitchFamily="49" charset="-122"/>
              <a:ea typeface="TSC UKai M TT" pitchFamily="49" charset="-122"/>
            </a:endParaRPr>
          </a:p>
          <a:p>
            <a:pPr marL="4059238" algn="l" eaLnBrk="1" hangingPunct="1">
              <a:lnSpc>
                <a:spcPts val="2200"/>
              </a:lnSpc>
            </a:pPr>
            <a:r>
              <a:rPr lang="zh-CN" altLang="en-US" sz="2400" dirty="0">
                <a:latin typeface="TSC UKai M TT" pitchFamily="49" charset="-122"/>
                <a:ea typeface="TSC UKai M TT" pitchFamily="49" charset="-122"/>
              </a:rPr>
              <a:t>已经被分别为圣，</a:t>
            </a:r>
            <a:endParaRPr lang="en-US" altLang="zh-CN" sz="2400" dirty="0">
              <a:latin typeface="TSC UKai M TT" pitchFamily="49" charset="-122"/>
              <a:ea typeface="TSC UKai M TT" pitchFamily="49" charset="-122"/>
            </a:endParaRPr>
          </a:p>
          <a:p>
            <a:pPr marL="4059238" algn="l" eaLnBrk="1" hangingPunct="1">
              <a:lnSpc>
                <a:spcPts val="2200"/>
              </a:lnSpc>
            </a:pPr>
            <a:r>
              <a:rPr lang="zh-CN" altLang="en-US" sz="2400" dirty="0">
                <a:latin typeface="TSC UKai M TT" pitchFamily="49" charset="-122"/>
                <a:ea typeface="TSC UKai M TT" pitchFamily="49" charset="-122"/>
              </a:rPr>
              <a:t>蒙召为圣徒的人，</a:t>
            </a:r>
            <a:endParaRPr lang="en-US" altLang="zh-CN" sz="2400" dirty="0">
              <a:latin typeface="TSC UKai M TT" pitchFamily="49" charset="-122"/>
              <a:ea typeface="TSC UKai M TT" pitchFamily="49" charset="-122"/>
            </a:endParaRPr>
          </a:p>
          <a:p>
            <a:pPr algn="l" eaLnBrk="1" hangingPunct="1">
              <a:lnSpc>
                <a:spcPts val="2200"/>
              </a:lnSpc>
              <a:tabLst>
                <a:tab pos="687388" algn="l"/>
              </a:tabLst>
            </a:pPr>
            <a:r>
              <a:rPr lang="en-US" altLang="zh-CN" sz="2400" dirty="0">
                <a:latin typeface="TSC UKai M TT" pitchFamily="49" charset="-122"/>
                <a:ea typeface="TSC UKai M TT" pitchFamily="49" charset="-122"/>
              </a:rPr>
              <a:t>		</a:t>
            </a:r>
            <a:r>
              <a:rPr lang="zh-CN" altLang="en-US" sz="2400" dirty="0">
                <a:latin typeface="TSC UKai M TT" pitchFamily="49" charset="-122"/>
                <a:ea typeface="TSC UKai M TT" pitchFamily="49" charset="-122"/>
              </a:rPr>
              <a:t>和</a:t>
            </a:r>
            <a:endParaRPr lang="en-US" altLang="zh-CN" sz="2400" dirty="0">
              <a:latin typeface="TSC UKai M TT" pitchFamily="49" charset="-122"/>
              <a:ea typeface="TSC UKai M TT" pitchFamily="49" charset="-122"/>
            </a:endParaRPr>
          </a:p>
          <a:p>
            <a:pPr algn="l" eaLnBrk="1" hangingPunct="1">
              <a:lnSpc>
                <a:spcPts val="2200"/>
              </a:lnSpc>
              <a:tabLst>
                <a:tab pos="914400" algn="l"/>
              </a:tabLst>
            </a:pPr>
            <a:r>
              <a:rPr lang="en-US" altLang="zh-CN" sz="2400" dirty="0">
                <a:latin typeface="TSC UKai M TT" pitchFamily="49" charset="-122"/>
                <a:ea typeface="TSC UKai M TT" pitchFamily="49" charset="-122"/>
              </a:rPr>
              <a:t>	</a:t>
            </a:r>
            <a:r>
              <a:rPr lang="zh-CN" altLang="en-US" sz="2400" dirty="0">
                <a:solidFill>
                  <a:srgbClr val="FFFF00"/>
                </a:solidFill>
                <a:latin typeface="TSC UKai M TT" pitchFamily="49" charset="-122"/>
                <a:ea typeface="TSC UKai M TT" pitchFamily="49" charset="-122"/>
              </a:rPr>
              <a:t>所有在各地呼求我们主耶稣基督的名的人。</a:t>
            </a:r>
            <a:endParaRPr lang="en-US" altLang="zh-CN" sz="2400" dirty="0">
              <a:solidFill>
                <a:srgbClr val="FFFF00"/>
              </a:solidFill>
              <a:latin typeface="TSC UKai M TT" pitchFamily="49" charset="-122"/>
              <a:ea typeface="TSC UKai M TT" pitchFamily="49" charset="-122"/>
            </a:endParaRPr>
          </a:p>
          <a:p>
            <a:pPr algn="l" eaLnBrk="1" hangingPunct="1">
              <a:lnSpc>
                <a:spcPts val="2200"/>
              </a:lnSpc>
            </a:pPr>
            <a:r>
              <a:rPr lang="zh-CN" altLang="en-US" sz="2400" dirty="0">
                <a:latin typeface="TSC UKai M TT" pitchFamily="49" charset="-122"/>
                <a:ea typeface="TSC UKai M TT" pitchFamily="49" charset="-122"/>
              </a:rPr>
              <a:t>基督是他们的主，也是我们的主。</a:t>
            </a:r>
            <a:endParaRPr lang="en-US" sz="2400" dirty="0">
              <a:latin typeface="TSC UKai M TT" pitchFamily="49" charset="-122"/>
              <a:ea typeface="TSC UKai M TT" pitchFamily="49" charset="-122"/>
            </a:endParaRPr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305493" y="152636"/>
            <a:ext cx="8640763" cy="4877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5000"/>
              <a:buFont typeface="Wingdings" pitchFamily="2" charset="2"/>
              <a:buNone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eaLnBrk="1" hangingPunct="1">
              <a:lnSpc>
                <a:spcPct val="80000"/>
              </a:lnSpc>
            </a:pPr>
            <a:r>
              <a:rPr lang="zh-CN" altLang="en-US" sz="2800" dirty="0">
                <a:ea typeface="TSC UKai M TT" pitchFamily="49" charset="-122"/>
              </a:rPr>
              <a:t>林前 </a:t>
            </a:r>
            <a:r>
              <a:rPr lang="en-US" altLang="zh-CN" sz="2800" dirty="0">
                <a:ea typeface="TSC UKai M TT" pitchFamily="49" charset="-122"/>
              </a:rPr>
              <a:t>1:2</a:t>
            </a:r>
            <a:r>
              <a:rPr lang="en-US" altLang="zh-CN" sz="2800" dirty="0"/>
              <a:t> (</a:t>
            </a:r>
            <a:r>
              <a:rPr lang="en-US" altLang="zh-TW" sz="2800" dirty="0">
                <a:ea typeface="TSC UKai M TT" pitchFamily="49" charset="-122"/>
              </a:rPr>
              <a:t>1 Cor 1:2)</a:t>
            </a:r>
          </a:p>
          <a:p>
            <a:pPr eaLnBrk="1" hangingPunct="1">
              <a:lnSpc>
                <a:spcPct val="80000"/>
              </a:lnSpc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2599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CF2AF39-1EEF-40EB-B8F4-2E77BD076C35}" type="slidenum">
              <a:rPr lang="en-US"/>
              <a:pPr>
                <a:defRPr/>
              </a:pPr>
              <a:t>7</a:t>
            </a:fld>
            <a:endParaRPr lang="en-US" dirty="0"/>
          </a:p>
        </p:txBody>
      </p:sp>
      <p:sp>
        <p:nvSpPr>
          <p:cNvPr id="3" name="Rectangle 14"/>
          <p:cNvSpPr txBox="1">
            <a:spLocks noGrp="1" noChangeArrowheads="1"/>
          </p:cNvSpPr>
          <p:nvPr/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algn="r">
              <a:defRPr/>
            </a:pPr>
            <a:fld id="{FB8CA056-9B12-4FD7-84B8-AD2EB78F88D4}" type="slidenum">
              <a:rPr lang="en-US" sz="1200">
                <a:latin typeface="+mn-lt"/>
                <a:cs typeface="+mn-cs"/>
              </a:rPr>
              <a:pPr algn="r">
                <a:defRPr/>
              </a:pPr>
              <a:t>7</a:t>
            </a:fld>
            <a:endParaRPr lang="en-US" sz="1200" dirty="0">
              <a:latin typeface="+mn-lt"/>
              <a:cs typeface="+mn-cs"/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14282" y="1214422"/>
            <a:ext cx="8640763" cy="5500726"/>
          </a:xfrm>
        </p:spPr>
        <p:txBody>
          <a:bodyPr lIns="92075" tIns="46038" rIns="92075" bIns="46038"/>
          <a:lstStyle/>
          <a:p>
            <a:pPr algn="l" eaLnBrk="1" hangingPunct="1">
              <a:lnSpc>
                <a:spcPts val="2400"/>
              </a:lnSpc>
            </a:pPr>
            <a:r>
              <a:rPr lang="en-US" sz="2400" dirty="0"/>
              <a:t>He will wipe away every tear from their eyes, </a:t>
            </a:r>
          </a:p>
          <a:p>
            <a:pPr marL="1027113" algn="l" eaLnBrk="1" hangingPunct="1">
              <a:lnSpc>
                <a:spcPts val="2400"/>
              </a:lnSpc>
            </a:pPr>
            <a:r>
              <a:rPr lang="en-US" sz="2400" dirty="0"/>
              <a:t>and death shall be no more,  </a:t>
            </a:r>
          </a:p>
          <a:p>
            <a:pPr marL="1828800" algn="l" eaLnBrk="1" hangingPunct="1">
              <a:lnSpc>
                <a:spcPts val="2400"/>
              </a:lnSpc>
            </a:pPr>
            <a:r>
              <a:rPr lang="en-US" sz="2400" dirty="0">
                <a:solidFill>
                  <a:srgbClr val="FFFF00"/>
                </a:solidFill>
              </a:rPr>
              <a:t>neither </a:t>
            </a:r>
          </a:p>
          <a:p>
            <a:pPr marL="1658938" algn="l" eaLnBrk="1" hangingPunct="1">
              <a:lnSpc>
                <a:spcPts val="2400"/>
              </a:lnSpc>
            </a:pPr>
            <a:r>
              <a:rPr lang="en-US" sz="2400" dirty="0">
                <a:solidFill>
                  <a:srgbClr val="FFFF00"/>
                </a:solidFill>
              </a:rPr>
              <a:t>shall there be mourning,  </a:t>
            </a:r>
          </a:p>
          <a:p>
            <a:pPr marL="3657600" algn="l" eaLnBrk="1" hangingPunct="1">
              <a:lnSpc>
                <a:spcPts val="2400"/>
              </a:lnSpc>
            </a:pPr>
            <a:r>
              <a:rPr lang="en-US" sz="2400" dirty="0">
                <a:solidFill>
                  <a:srgbClr val="FFFF00"/>
                </a:solidFill>
              </a:rPr>
              <a:t>nor crying, </a:t>
            </a:r>
          </a:p>
          <a:p>
            <a:pPr marL="3657600" algn="l" eaLnBrk="1" hangingPunct="1">
              <a:lnSpc>
                <a:spcPts val="2400"/>
              </a:lnSpc>
            </a:pPr>
            <a:r>
              <a:rPr lang="en-US" sz="2400" dirty="0">
                <a:solidFill>
                  <a:srgbClr val="FFFF00"/>
                </a:solidFill>
              </a:rPr>
              <a:t>nor pain anymore, </a:t>
            </a:r>
          </a:p>
          <a:p>
            <a:pPr algn="l" eaLnBrk="1" hangingPunct="1">
              <a:lnSpc>
                <a:spcPts val="2400"/>
              </a:lnSpc>
            </a:pPr>
            <a:r>
              <a:rPr lang="en-US" sz="2400" dirty="0"/>
              <a:t>for the former things have passed away. </a:t>
            </a:r>
          </a:p>
          <a:p>
            <a:pPr algn="l" eaLnBrk="1" hangingPunct="1">
              <a:lnSpc>
                <a:spcPts val="2400"/>
              </a:lnSpc>
            </a:pPr>
            <a:endParaRPr lang="en-US" altLang="zh-TW" sz="2400" dirty="0">
              <a:latin typeface="TSC UKai M TT" pitchFamily="49" charset="-122"/>
              <a:ea typeface="TSC UKai M TT" pitchFamily="49" charset="-122"/>
            </a:endParaRPr>
          </a:p>
          <a:p>
            <a:pPr algn="l" eaLnBrk="1" hangingPunct="1">
              <a:lnSpc>
                <a:spcPts val="2400"/>
              </a:lnSpc>
            </a:pPr>
            <a:r>
              <a:rPr lang="zh-CN" altLang="en-US" sz="2400" dirty="0">
                <a:latin typeface="TSC UKai M TT" pitchFamily="49" charset="-122"/>
                <a:ea typeface="TSC UKai M TT" pitchFamily="49" charset="-122"/>
              </a:rPr>
              <a:t>他要抹去他们的一切眼泪，</a:t>
            </a:r>
            <a:endParaRPr lang="en-US" altLang="zh-CN" sz="2400" dirty="0">
              <a:latin typeface="TSC UKai M TT" pitchFamily="49" charset="-122"/>
              <a:ea typeface="TSC UKai M TT" pitchFamily="49" charset="-122"/>
            </a:endParaRPr>
          </a:p>
          <a:p>
            <a:pPr marL="746125" algn="l" eaLnBrk="1" hangingPunct="1">
              <a:lnSpc>
                <a:spcPts val="2400"/>
              </a:lnSpc>
            </a:pPr>
            <a:r>
              <a:rPr lang="zh-CN" altLang="en-US" sz="2400" dirty="0">
                <a:latin typeface="TSC UKai M TT" pitchFamily="49" charset="-122"/>
                <a:ea typeface="TSC UKai M TT" pitchFamily="49" charset="-122"/>
              </a:rPr>
              <a:t>不再有死亡，</a:t>
            </a:r>
            <a:endParaRPr lang="en-US" altLang="zh-CN" sz="2400" dirty="0">
              <a:latin typeface="TSC UKai M TT" pitchFamily="49" charset="-122"/>
              <a:ea typeface="TSC UKai M TT" pitchFamily="49" charset="-122"/>
            </a:endParaRPr>
          </a:p>
          <a:p>
            <a:pPr marL="460375" algn="l" eaLnBrk="1" hangingPunct="1">
              <a:lnSpc>
                <a:spcPts val="2400"/>
              </a:lnSpc>
              <a:tabLst>
                <a:tab pos="401638" algn="l"/>
              </a:tabLst>
            </a:pPr>
            <a:r>
              <a:rPr lang="zh-CN" altLang="en-US" sz="2400" dirty="0">
                <a:latin typeface="TSC UKai M TT" pitchFamily="49" charset="-122"/>
                <a:ea typeface="TSC UKai M TT" pitchFamily="49" charset="-122"/>
              </a:rPr>
              <a:t>也不再有悲哀、</a:t>
            </a:r>
            <a:endParaRPr lang="en-US" altLang="zh-CN" sz="2400" dirty="0">
              <a:latin typeface="TSC UKai M TT" pitchFamily="49" charset="-122"/>
              <a:ea typeface="TSC UKai M TT" pitchFamily="49" charset="-122"/>
            </a:endParaRPr>
          </a:p>
          <a:p>
            <a:pPr marL="1658938" algn="l" eaLnBrk="1" hangingPunct="1">
              <a:lnSpc>
                <a:spcPts val="2400"/>
              </a:lnSpc>
              <a:tabLst>
                <a:tab pos="401638" algn="l"/>
              </a:tabLst>
            </a:pPr>
            <a:r>
              <a:rPr lang="zh-CN" altLang="en-US" sz="2400" dirty="0">
                <a:latin typeface="TSC UKai M TT" pitchFamily="49" charset="-122"/>
                <a:ea typeface="TSC UKai M TT" pitchFamily="49" charset="-122"/>
              </a:rPr>
              <a:t>哭号、</a:t>
            </a:r>
            <a:endParaRPr lang="en-US" altLang="zh-CN" sz="2400" dirty="0">
              <a:latin typeface="TSC UKai M TT" pitchFamily="49" charset="-122"/>
              <a:ea typeface="TSC UKai M TT" pitchFamily="49" charset="-122"/>
            </a:endParaRPr>
          </a:p>
          <a:p>
            <a:pPr marL="1658938" algn="l" eaLnBrk="1" hangingPunct="1">
              <a:lnSpc>
                <a:spcPts val="2400"/>
              </a:lnSpc>
            </a:pPr>
            <a:r>
              <a:rPr lang="zh-CN" altLang="en-US" sz="2400" dirty="0">
                <a:latin typeface="TSC UKai M TT" pitchFamily="49" charset="-122"/>
                <a:ea typeface="TSC UKai M TT" pitchFamily="49" charset="-122"/>
              </a:rPr>
              <a:t>痛苦，</a:t>
            </a:r>
            <a:endParaRPr lang="en-US" altLang="zh-CN" sz="2400" dirty="0">
              <a:latin typeface="TSC UKai M TT" pitchFamily="49" charset="-122"/>
              <a:ea typeface="TSC UKai M TT" pitchFamily="49" charset="-122"/>
            </a:endParaRPr>
          </a:p>
          <a:p>
            <a:pPr algn="l" eaLnBrk="1" hangingPunct="1">
              <a:lnSpc>
                <a:spcPts val="2400"/>
              </a:lnSpc>
            </a:pPr>
            <a:r>
              <a:rPr lang="zh-CN" altLang="en-US" sz="2400" dirty="0">
                <a:latin typeface="TSC UKai M TT" pitchFamily="49" charset="-122"/>
                <a:ea typeface="TSC UKai M TT" pitchFamily="49" charset="-122"/>
              </a:rPr>
              <a:t>因为先前的事都过去了</a:t>
            </a:r>
            <a:r>
              <a:rPr lang="zh-TW" altLang="en-US" sz="2400" dirty="0">
                <a:latin typeface="TSC UKai M TT" pitchFamily="49" charset="-122"/>
                <a:ea typeface="TSC UKai M TT" pitchFamily="49" charset="-122"/>
              </a:rPr>
              <a:t>。</a:t>
            </a:r>
            <a:endParaRPr lang="en-US" sz="2400" dirty="0">
              <a:latin typeface="TSC UKai M TT" pitchFamily="49" charset="-122"/>
              <a:ea typeface="TSC UKai M TT" pitchFamily="49" charset="-122"/>
            </a:endParaRPr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305493" y="152636"/>
            <a:ext cx="8640763" cy="4877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5000"/>
              <a:buFont typeface="Wingdings" pitchFamily="2" charset="2"/>
              <a:buNone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eaLnBrk="1" hangingPunct="1">
              <a:lnSpc>
                <a:spcPct val="80000"/>
              </a:lnSpc>
            </a:pPr>
            <a:r>
              <a:rPr lang="zh-CN" altLang="en-US" dirty="0">
                <a:ea typeface="TSC UKai M TT" pitchFamily="49" charset="-122"/>
              </a:rPr>
              <a:t>启示录 </a:t>
            </a:r>
            <a:r>
              <a:rPr lang="en-US" altLang="zh-CN" dirty="0">
                <a:ea typeface="TSC UKai M TT" pitchFamily="49" charset="-122"/>
              </a:rPr>
              <a:t>21:4</a:t>
            </a:r>
            <a:r>
              <a:rPr lang="en-US" altLang="zh-CN" dirty="0"/>
              <a:t> (</a:t>
            </a:r>
            <a:r>
              <a:rPr lang="en-US" altLang="zh-TW" dirty="0">
                <a:ea typeface="TSC UKai M TT" pitchFamily="49" charset="-122"/>
              </a:rPr>
              <a:t>Rev 21: 4)</a:t>
            </a:r>
          </a:p>
        </p:txBody>
      </p:sp>
    </p:spTree>
    <p:extLst>
      <p:ext uri="{BB962C8B-B14F-4D97-AF65-F5344CB8AC3E}">
        <p14:creationId xmlns:p14="http://schemas.microsoft.com/office/powerpoint/2010/main" val="31693962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CF2AF39-1EEF-40EB-B8F4-2E77BD076C35}" type="slidenum">
              <a:rPr lang="en-US"/>
              <a:pPr>
                <a:defRPr/>
              </a:pPr>
              <a:t>8</a:t>
            </a:fld>
            <a:endParaRPr lang="en-US" dirty="0"/>
          </a:p>
        </p:txBody>
      </p:sp>
      <p:sp>
        <p:nvSpPr>
          <p:cNvPr id="3" name="Rectangle 14"/>
          <p:cNvSpPr txBox="1">
            <a:spLocks noGrp="1" noChangeArrowheads="1"/>
          </p:cNvSpPr>
          <p:nvPr/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algn="r">
              <a:defRPr/>
            </a:pPr>
            <a:fld id="{FB8CA056-9B12-4FD7-84B8-AD2EB78F88D4}" type="slidenum">
              <a:rPr lang="en-US" sz="1200">
                <a:latin typeface="+mn-lt"/>
                <a:cs typeface="+mn-cs"/>
              </a:rPr>
              <a:pPr algn="r">
                <a:defRPr/>
              </a:pPr>
              <a:t>8</a:t>
            </a:fld>
            <a:endParaRPr lang="en-US" sz="1200" dirty="0">
              <a:latin typeface="+mn-lt"/>
              <a:cs typeface="+mn-cs"/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0" y="692696"/>
            <a:ext cx="9144000" cy="6012904"/>
          </a:xfrm>
        </p:spPr>
        <p:txBody>
          <a:bodyPr lIns="92075" tIns="46038" rIns="92075" bIns="46038"/>
          <a:lstStyle/>
          <a:p>
            <a:pPr marL="457200" indent="-400050" algn="l" eaLnBrk="1" hangingPunct="1">
              <a:lnSpc>
                <a:spcPts val="2800"/>
              </a:lnSpc>
              <a:buFont typeface="+mj-lt"/>
              <a:buAutoNum type="arabicPeriod"/>
            </a:pPr>
            <a:r>
              <a:rPr lang="zh-CN" altLang="en-US" sz="2400" u="sng" dirty="0">
                <a:solidFill>
                  <a:srgbClr val="FF99FF"/>
                </a:solidFill>
                <a:ea typeface="DFKai-SB" panose="03000509000000000000" pitchFamily="65" charset="-120"/>
              </a:rPr>
              <a:t>一般</a:t>
            </a:r>
            <a:r>
              <a:rPr lang="zh-CN" altLang="en-US" sz="2400" u="sng" dirty="0">
                <a:solidFill>
                  <a:srgbClr val="FFFF00"/>
                </a:solidFill>
                <a:ea typeface="DFKai-SB" panose="03000509000000000000" pitchFamily="65" charset="-120"/>
              </a:rPr>
              <a:t>释经学 </a:t>
            </a:r>
            <a:r>
              <a:rPr lang="en-US" altLang="zh-CN" sz="2400" u="sng" dirty="0">
                <a:ea typeface="DFKai-SB" panose="03000509000000000000" pitchFamily="65" charset="-120"/>
              </a:rPr>
              <a:t>(</a:t>
            </a:r>
            <a:r>
              <a:rPr lang="en-US" altLang="zh-TW" sz="2400" u="sng" dirty="0">
                <a:latin typeface="+mj-lt"/>
                <a:ea typeface="DFKai-SB" panose="03000509000000000000" pitchFamily="65" charset="-120"/>
              </a:rPr>
              <a:t>General Hermeneutics) - </a:t>
            </a:r>
            <a:r>
              <a:rPr lang="zh-CN" altLang="en-US" sz="2400" u="sng" dirty="0">
                <a:latin typeface="+mj-lt"/>
                <a:ea typeface="DFKai-SB" panose="03000509000000000000" pitchFamily="65" charset="-120"/>
              </a:rPr>
              <a:t>普通的解释原则 </a:t>
            </a:r>
            <a:r>
              <a:rPr lang="en-US" altLang="zh-TW" sz="2400" u="sng" dirty="0">
                <a:latin typeface="+mj-lt"/>
                <a:ea typeface="DFKai-SB" panose="03000509000000000000" pitchFamily="65" charset="-120"/>
              </a:rPr>
              <a:t>(General Interpretive Principles)</a:t>
            </a:r>
            <a:endParaRPr lang="en-US" sz="2400" dirty="0">
              <a:latin typeface="+mj-lt"/>
              <a:ea typeface="DFKai-SB" panose="03000509000000000000" pitchFamily="65" charset="-120"/>
            </a:endParaRPr>
          </a:p>
          <a:p>
            <a:pPr marL="919163" lvl="1" indent="-457200" eaLnBrk="1" hangingPunct="1">
              <a:lnSpc>
                <a:spcPts val="2800"/>
              </a:lnSpc>
            </a:pPr>
            <a:r>
              <a:rPr lang="zh-CN" altLang="en-US" sz="24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适用于解释圣经中的任何段落。</a:t>
            </a:r>
            <a:r>
              <a:rPr lang="en-US" altLang="zh-TW" sz="24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 </a:t>
            </a:r>
            <a:endParaRPr lang="en-US" altLang="zh-CN" sz="2400" dirty="0">
              <a:latin typeface="+mj-lt"/>
              <a:ea typeface="DFKai-SB" panose="03000509000000000000" pitchFamily="65" charset="-120"/>
            </a:endParaRPr>
          </a:p>
          <a:p>
            <a:pPr marL="919163" lvl="1" indent="-457200" eaLnBrk="1" hangingPunct="1">
              <a:lnSpc>
                <a:spcPts val="2800"/>
              </a:lnSpc>
            </a:pP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它不限于该段落的“文学体裁” </a:t>
            </a:r>
            <a:r>
              <a:rPr lang="en-US" altLang="zh-CN" sz="2400" dirty="0">
                <a:latin typeface="+mj-lt"/>
                <a:ea typeface="DFKai-SB" panose="03000509000000000000" pitchFamily="65" charset="-120"/>
              </a:rPr>
              <a:t>(</a:t>
            </a:r>
            <a:r>
              <a:rPr lang="en-US" sz="2400" dirty="0">
                <a:solidFill>
                  <a:srgbClr val="FFFF00"/>
                </a:solidFill>
                <a:ea typeface="DFKai-SB" panose="03000509000000000000" pitchFamily="65" charset="-120"/>
              </a:rPr>
              <a:t>literary genre</a:t>
            </a:r>
            <a:r>
              <a:rPr lang="en-US" altLang="zh-CN" sz="2400" dirty="0">
                <a:latin typeface="+mj-lt"/>
                <a:ea typeface="DFKai-SB" panose="03000509000000000000" pitchFamily="65" charset="-120"/>
              </a:rPr>
              <a:t>)</a:t>
            </a:r>
            <a:endParaRPr lang="en-US" sz="2400" dirty="0">
              <a:latin typeface="+mj-lt"/>
              <a:ea typeface="DFKai-SB" panose="03000509000000000000" pitchFamily="65" charset="-120"/>
            </a:endParaRPr>
          </a:p>
          <a:p>
            <a:pPr marL="919163" lvl="1" indent="-457200" eaLnBrk="1" hangingPunct="1">
              <a:lnSpc>
                <a:spcPts val="2800"/>
              </a:lnSpc>
            </a:pPr>
            <a:r>
              <a:rPr lang="zh-CN" altLang="en-US" sz="2400" dirty="0">
                <a:latin typeface="+mj-lt"/>
                <a:ea typeface="DFKai-SB" panose="03000509000000000000" pitchFamily="65" charset="-120"/>
                <a:cs typeface="Arial Unicode MS" pitchFamily="34" charset="-122"/>
              </a:rPr>
              <a:t>同样的规则也适用于解释任何文学作品，而不仅仅是圣经</a:t>
            </a:r>
            <a:endParaRPr lang="en-US" sz="2400" dirty="0">
              <a:latin typeface="+mj-lt"/>
              <a:ea typeface="DFKai-SB" panose="03000509000000000000" pitchFamily="65" charset="-120"/>
              <a:cs typeface="Arial Unicode MS" pitchFamily="34" charset="-122"/>
            </a:endParaRPr>
          </a:p>
          <a:p>
            <a:pPr marL="457200" indent="-400050" algn="l" eaLnBrk="1" hangingPunct="1">
              <a:lnSpc>
                <a:spcPts val="2800"/>
              </a:lnSpc>
              <a:buFont typeface="+mj-lt"/>
              <a:buAutoNum type="arabicPeriod"/>
            </a:pPr>
            <a:r>
              <a:rPr lang="zh-CN" altLang="en-US" sz="2400" u="sng" dirty="0">
                <a:solidFill>
                  <a:srgbClr val="FF99FF"/>
                </a:solidFill>
                <a:latin typeface="+mj-lt"/>
                <a:ea typeface="DFKai-SB" panose="03000509000000000000" pitchFamily="65" charset="-120"/>
              </a:rPr>
              <a:t>特殊</a:t>
            </a:r>
            <a:r>
              <a:rPr lang="zh-CN" altLang="en-US" sz="2400" u="sng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释经学 </a:t>
            </a:r>
            <a:r>
              <a:rPr lang="en-US" altLang="zh-CN" sz="2400" u="sng" dirty="0">
                <a:latin typeface="+mj-lt"/>
                <a:ea typeface="DFKai-SB" panose="03000509000000000000" pitchFamily="65" charset="-120"/>
              </a:rPr>
              <a:t>(</a:t>
            </a:r>
            <a:r>
              <a:rPr lang="en-US" altLang="zh-TW" sz="2400" u="sng" dirty="0">
                <a:latin typeface="+mj-lt"/>
                <a:ea typeface="DFKai-SB" panose="03000509000000000000" pitchFamily="65" charset="-120"/>
              </a:rPr>
              <a:t>Special Hermeneutics) - </a:t>
            </a:r>
            <a:r>
              <a:rPr lang="zh-CN" altLang="en-US" sz="2400" u="sng" dirty="0">
                <a:latin typeface="+mj-lt"/>
                <a:ea typeface="DFKai-SB" panose="03000509000000000000" pitchFamily="65" charset="-120"/>
              </a:rPr>
              <a:t>特殊的解释原则 </a:t>
            </a:r>
            <a:r>
              <a:rPr lang="en-US" altLang="zh-TW" sz="2400" u="sng" dirty="0">
                <a:latin typeface="+mj-lt"/>
                <a:ea typeface="DFKai-SB" panose="03000509000000000000" pitchFamily="65" charset="-120"/>
              </a:rPr>
              <a:t>(Special Interpretive Principles)</a:t>
            </a:r>
          </a:p>
          <a:p>
            <a:pPr marL="919163" lvl="1" indent="-457200" eaLnBrk="1" hangingPunct="1">
              <a:lnSpc>
                <a:spcPts val="2800"/>
              </a:lnSpc>
            </a:pPr>
            <a:r>
              <a:rPr lang="zh-CN" altLang="en-US" sz="24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特殊规则适用于解释圣经中的特定段落</a:t>
            </a:r>
            <a:endParaRPr lang="en-US" sz="2400" dirty="0">
              <a:latin typeface="+mj-lt"/>
              <a:ea typeface="DFKai-SB" panose="03000509000000000000" pitchFamily="65" charset="-120"/>
            </a:endParaRPr>
          </a:p>
          <a:p>
            <a:pPr marL="919163" lvl="1" indent="-457200" eaLnBrk="1" hangingPunct="1">
              <a:lnSpc>
                <a:spcPts val="2800"/>
              </a:lnSpc>
            </a:pPr>
            <a:r>
              <a:rPr lang="zh-CN" altLang="en-US" sz="2400" dirty="0">
                <a:ea typeface="DFKai-SB" panose="03000509000000000000" pitchFamily="65" charset="-120"/>
              </a:rPr>
              <a:t>释经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规则依赖于</a:t>
            </a:r>
            <a:r>
              <a:rPr lang="zh-CN" altLang="en-US" sz="2400" dirty="0">
                <a:ea typeface="DFKai-SB" panose="03000509000000000000" pitchFamily="65" charset="-120"/>
              </a:rPr>
              <a:t>该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段落的“文学体裁”</a:t>
            </a:r>
            <a:endParaRPr lang="en-US" sz="2400" dirty="0">
              <a:latin typeface="+mj-lt"/>
              <a:ea typeface="DFKai-SB" panose="03000509000000000000" pitchFamily="65" charset="-120"/>
            </a:endParaRPr>
          </a:p>
          <a:p>
            <a:pPr marL="919163" lvl="1" indent="-457200" eaLnBrk="1" hangingPunct="1">
              <a:lnSpc>
                <a:spcPts val="2800"/>
              </a:lnSpc>
            </a:pP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圣经中各种文学体裁的例子：</a:t>
            </a:r>
            <a:endParaRPr lang="en-US" sz="2400" dirty="0">
              <a:latin typeface="+mj-lt"/>
              <a:ea typeface="DFKai-SB" panose="03000509000000000000" pitchFamily="65" charset="-120"/>
            </a:endParaRPr>
          </a:p>
          <a:p>
            <a:pPr marL="1200150" lvl="1" indent="-457200" eaLnBrk="1" hangingPunct="1">
              <a:lnSpc>
                <a:spcPts val="2800"/>
              </a:lnSpc>
              <a:buFont typeface="Wingdings" pitchFamily="2" charset="2"/>
              <a:buChar char="Ø"/>
            </a:pP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希伯来诗歌 </a:t>
            </a:r>
            <a:r>
              <a:rPr lang="en-US" altLang="zh-CN" sz="2400" dirty="0">
                <a:latin typeface="+mj-lt"/>
                <a:ea typeface="DFKai-SB" panose="03000509000000000000" pitchFamily="65" charset="-120"/>
              </a:rPr>
              <a:t>(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如诗篇</a:t>
            </a:r>
            <a:r>
              <a:rPr lang="en-US" altLang="zh-CN" sz="2400" dirty="0">
                <a:latin typeface="+mj-lt"/>
                <a:ea typeface="DFKai-SB" panose="03000509000000000000" pitchFamily="65" charset="-120"/>
              </a:rPr>
              <a:t>), 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比喻 </a:t>
            </a:r>
            <a:r>
              <a:rPr lang="en-US" altLang="zh-CN" sz="2400" dirty="0">
                <a:latin typeface="+mj-lt"/>
                <a:ea typeface="DFKai-SB" panose="03000509000000000000" pitchFamily="65" charset="-120"/>
              </a:rPr>
              <a:t>(parable), 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预言 </a:t>
            </a:r>
            <a:r>
              <a:rPr lang="en-US" altLang="zh-CN" sz="2400" dirty="0">
                <a:latin typeface="+mj-lt"/>
                <a:ea typeface="DFKai-SB" panose="03000509000000000000" pitchFamily="65" charset="-120"/>
              </a:rPr>
              <a:t>(prophecy), </a:t>
            </a:r>
            <a:endParaRPr lang="en-US" sz="2400" dirty="0">
              <a:latin typeface="+mj-lt"/>
              <a:ea typeface="DFKai-SB" panose="03000509000000000000" pitchFamily="65" charset="-120"/>
            </a:endParaRPr>
          </a:p>
          <a:p>
            <a:pPr marL="1200150" lvl="1" indent="-457200" eaLnBrk="1" hangingPunct="1">
              <a:lnSpc>
                <a:spcPts val="2800"/>
              </a:lnSpc>
              <a:buFont typeface="Wingdings" pitchFamily="2" charset="2"/>
              <a:buChar char="Ø"/>
            </a:pP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预表 </a:t>
            </a:r>
            <a:r>
              <a:rPr lang="en-US" altLang="zh-CN" sz="2400" dirty="0">
                <a:latin typeface="+mj-lt"/>
                <a:ea typeface="DFKai-SB" panose="03000509000000000000" pitchFamily="65" charset="-120"/>
              </a:rPr>
              <a:t>(typology), 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创造与完满 </a:t>
            </a:r>
            <a:r>
              <a:rPr lang="en-US" altLang="zh-CN" sz="2400" dirty="0">
                <a:latin typeface="+mj-lt"/>
                <a:ea typeface="DFKai-SB" panose="03000509000000000000" pitchFamily="65" charset="-120"/>
              </a:rPr>
              <a:t>(creation and consummation)</a:t>
            </a:r>
          </a:p>
          <a:p>
            <a:pPr marL="1200150" lvl="1" indent="-457200" eaLnBrk="1" hangingPunct="1">
              <a:lnSpc>
                <a:spcPts val="2800"/>
              </a:lnSpc>
              <a:buFont typeface="Wingdings" pitchFamily="2" charset="2"/>
              <a:buChar char="Ø"/>
            </a:pP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书信 </a:t>
            </a:r>
            <a:r>
              <a:rPr lang="en-US" altLang="zh-CN" sz="2400" dirty="0">
                <a:latin typeface="+mj-lt"/>
                <a:ea typeface="DFKai-SB" panose="03000509000000000000" pitchFamily="65" charset="-120"/>
              </a:rPr>
              <a:t>(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新约的大部分</a:t>
            </a:r>
            <a:r>
              <a:rPr lang="en-US" altLang="zh-CN" sz="2400" dirty="0">
                <a:latin typeface="+mj-lt"/>
                <a:ea typeface="DFKai-SB" panose="03000509000000000000" pitchFamily="65" charset="-120"/>
              </a:rPr>
              <a:t>), 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比喻性</a:t>
            </a:r>
            <a:r>
              <a:rPr lang="zh-CN" altLang="en-US" sz="2400" dirty="0">
                <a:ea typeface="DFKai-SB" panose="03000509000000000000" pitchFamily="65" charset="-120"/>
              </a:rPr>
              <a:t>言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语 </a:t>
            </a:r>
            <a:r>
              <a:rPr lang="en-US" altLang="zh-CN" sz="2400" dirty="0">
                <a:latin typeface="+mj-lt"/>
                <a:ea typeface="DFKai-SB" panose="03000509000000000000" pitchFamily="65" charset="-120"/>
              </a:rPr>
              <a:t>(figurative language), 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等。</a:t>
            </a:r>
            <a:endParaRPr lang="en-US" sz="2400" dirty="0">
              <a:latin typeface="+mj-lt"/>
              <a:ea typeface="DFKai-SB" panose="03000509000000000000" pitchFamily="65" charset="-120"/>
            </a:endParaRPr>
          </a:p>
          <a:p>
            <a:pPr marL="1200150" lvl="1" indent="-457200" eaLnBrk="1" hangingPunct="1">
              <a:lnSpc>
                <a:spcPts val="2800"/>
              </a:lnSpc>
              <a:buFont typeface="Wingdings" pitchFamily="2" charset="2"/>
              <a:buChar char="Ø"/>
            </a:pP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关于特殊的诠释学</a:t>
            </a:r>
            <a:r>
              <a:rPr lang="en-US" altLang="zh-CN" sz="2400" dirty="0">
                <a:latin typeface="+mj-lt"/>
                <a:ea typeface="DFKai-SB" panose="03000509000000000000" pitchFamily="65" charset="-120"/>
              </a:rPr>
              <a:t>, </a:t>
            </a:r>
            <a:r>
              <a:rPr lang="zh-TW" altLang="en-US" sz="2400" dirty="0">
                <a:latin typeface="+mj-lt"/>
                <a:ea typeface="DFKai-SB" panose="03000509000000000000" pitchFamily="65" charset="-120"/>
              </a:rPr>
              <a:t>请读</a:t>
            </a:r>
            <a:r>
              <a:rPr lang="en-US" altLang="zh-CN" sz="2400" dirty="0">
                <a:ea typeface="DFKai-SB" panose="03000509000000000000" pitchFamily="65" charset="-120"/>
              </a:rPr>
              <a:t>《</a:t>
            </a:r>
            <a:r>
              <a:rPr lang="zh-CN" altLang="en-US" sz="2400" dirty="0">
                <a:ea typeface="DFKai-SB" panose="03000509000000000000" pitchFamily="65" charset="-120"/>
              </a:rPr>
              <a:t>读经的艺术</a:t>
            </a:r>
            <a:r>
              <a:rPr lang="en-US" altLang="zh-CN" sz="2400" dirty="0">
                <a:ea typeface="DFKai-SB" panose="03000509000000000000" pitchFamily="65" charset="-120"/>
              </a:rPr>
              <a:t>》 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。</a:t>
            </a:r>
            <a:endParaRPr lang="en-US" sz="2400" dirty="0">
              <a:latin typeface="+mj-lt"/>
              <a:ea typeface="DFKai-SB" panose="03000509000000000000" pitchFamily="65" charset="-120"/>
            </a:endParaRPr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395536" y="27640"/>
            <a:ext cx="8640763" cy="4877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5000"/>
              <a:buFont typeface="Wingdings" pitchFamily="2" charset="2"/>
              <a:buNone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eaLnBrk="1" hangingPunct="1">
              <a:lnSpc>
                <a:spcPct val="80000"/>
              </a:lnSpc>
            </a:pPr>
            <a:r>
              <a:rPr lang="zh-CN" altLang="en-US" dirty="0">
                <a:latin typeface="+mj-lt"/>
                <a:ea typeface="DFKai-SB" panose="03000509000000000000" pitchFamily="65" charset="-120"/>
              </a:rPr>
              <a:t>两类圣经解释性原则 </a:t>
            </a:r>
            <a:r>
              <a:rPr lang="en-US" altLang="zh-CN" dirty="0">
                <a:latin typeface="+mj-lt"/>
                <a:ea typeface="DFKai-SB" panose="03000509000000000000" pitchFamily="65" charset="-120"/>
              </a:rPr>
              <a:t>(</a:t>
            </a:r>
            <a:r>
              <a:rPr lang="zh-CN" altLang="en-US" dirty="0">
                <a:latin typeface="+mj-lt"/>
                <a:ea typeface="DFKai-SB" panose="03000509000000000000" pitchFamily="65" charset="-120"/>
              </a:rPr>
              <a:t>释经学</a:t>
            </a:r>
            <a:r>
              <a:rPr lang="en-US" altLang="zh-CN" dirty="0">
                <a:latin typeface="+mj-lt"/>
                <a:ea typeface="DFKai-SB" panose="03000509000000000000" pitchFamily="65" charset="-120"/>
              </a:rPr>
              <a:t>) -5</a:t>
            </a:r>
            <a:endParaRPr lang="en-US" dirty="0">
              <a:latin typeface="+mj-lt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3400124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5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5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5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153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53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53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1536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536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1536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1536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1536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1536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1536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1536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1536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1000"/>
                                        <p:tgtEl>
                                          <p:spTgt spid="1536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1536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1536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CF2AF39-1EEF-40EB-B8F4-2E77BD076C35}" type="slidenum">
              <a:rPr lang="en-US"/>
              <a:pPr>
                <a:defRPr/>
              </a:pPr>
              <a:t>9</a:t>
            </a:fld>
            <a:endParaRPr lang="en-US" dirty="0"/>
          </a:p>
        </p:txBody>
      </p:sp>
      <p:sp>
        <p:nvSpPr>
          <p:cNvPr id="3" name="Rectangle 14"/>
          <p:cNvSpPr txBox="1">
            <a:spLocks noGrp="1" noChangeArrowheads="1"/>
          </p:cNvSpPr>
          <p:nvPr/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algn="r">
              <a:defRPr/>
            </a:pPr>
            <a:fld id="{FB8CA056-9B12-4FD7-84B8-AD2EB78F88D4}" type="slidenum">
              <a:rPr lang="en-US" sz="1200">
                <a:latin typeface="+mn-lt"/>
                <a:cs typeface="+mn-cs"/>
              </a:rPr>
              <a:pPr algn="r">
                <a:defRPr/>
              </a:pPr>
              <a:t>9</a:t>
            </a:fld>
            <a:endParaRPr lang="en-US" sz="1200" dirty="0">
              <a:latin typeface="+mn-lt"/>
              <a:cs typeface="+mn-cs"/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05493" y="2240868"/>
            <a:ext cx="8442971" cy="4464732"/>
          </a:xfrm>
        </p:spPr>
        <p:txBody>
          <a:bodyPr lIns="92075" tIns="46038" rIns="92075" bIns="46038"/>
          <a:lstStyle/>
          <a:p>
            <a:pPr marL="400050" lvl="1" indent="-400050" eaLnBrk="1" hangingPunct="1">
              <a:buFont typeface="+mj-lt"/>
              <a:buAutoNum type="arabicPeriod"/>
            </a:pPr>
            <a:r>
              <a:rPr lang="en-US" altLang="zh-TW" sz="3200" dirty="0">
                <a:solidFill>
                  <a:srgbClr val="FFFF00"/>
                </a:solidFill>
                <a:latin typeface="+mj-lt"/>
                <a:ea typeface="TSC UKai M TT" pitchFamily="49" charset="-122"/>
              </a:rPr>
              <a:t>Contextual Analysis</a:t>
            </a:r>
            <a:r>
              <a:rPr lang="en-US" altLang="zh-TW" sz="3200" dirty="0">
                <a:latin typeface="+mj-lt"/>
                <a:ea typeface="TSC UKai M TT" pitchFamily="49" charset="-122"/>
              </a:rPr>
              <a:t> (</a:t>
            </a:r>
            <a:r>
              <a:rPr lang="ja-JP" altLang="en-US" sz="3200" dirty="0">
                <a:latin typeface="TSC UKai M TT" pitchFamily="49" charset="-122"/>
                <a:ea typeface="TSC UKai M TT" pitchFamily="49" charset="-122"/>
              </a:rPr>
              <a:t>上下文的分析</a:t>
            </a:r>
            <a:r>
              <a:rPr lang="en-US" altLang="ja-JP" sz="3200" dirty="0">
                <a:latin typeface="+mj-lt"/>
                <a:ea typeface="TSC UKai M TT" pitchFamily="49" charset="-122"/>
              </a:rPr>
              <a:t>)</a:t>
            </a:r>
            <a:endParaRPr lang="en-US" sz="3200" dirty="0">
              <a:latin typeface="+mj-lt"/>
              <a:ea typeface="TSC UKai M TT" pitchFamily="49" charset="-122"/>
            </a:endParaRPr>
          </a:p>
          <a:p>
            <a:pPr marL="400050" lvl="1" indent="-400050" eaLnBrk="1" hangingPunct="1">
              <a:buFont typeface="+mj-lt"/>
              <a:buAutoNum type="arabicPeriod"/>
            </a:pPr>
            <a:r>
              <a:rPr lang="en-US" sz="3200" dirty="0">
                <a:solidFill>
                  <a:srgbClr val="FFFF00"/>
                </a:solidFill>
                <a:latin typeface="+mj-lt"/>
                <a:ea typeface="TSC UKai M TT" pitchFamily="49" charset="-122"/>
              </a:rPr>
              <a:t>Historical/Cultural background </a:t>
            </a:r>
            <a:r>
              <a:rPr lang="en-US" sz="3200" dirty="0">
                <a:latin typeface="+mj-lt"/>
                <a:ea typeface="TSC UKai M TT" pitchFamily="49" charset="-122"/>
              </a:rPr>
              <a:t>(</a:t>
            </a:r>
            <a:r>
              <a:rPr lang="zh-CN" altLang="en-US" sz="3200" dirty="0">
                <a:latin typeface="TSC UKai M TT" pitchFamily="49" charset="-122"/>
                <a:ea typeface="TSC UKai M TT" pitchFamily="49" charset="-122"/>
              </a:rPr>
              <a:t>历史 </a:t>
            </a:r>
            <a:r>
              <a:rPr lang="en-US" altLang="zh-CN" sz="3200" dirty="0">
                <a:latin typeface="TSC UKai M TT" pitchFamily="49" charset="-122"/>
                <a:ea typeface="TSC UKai M TT" pitchFamily="49" charset="-122"/>
              </a:rPr>
              <a:t>, </a:t>
            </a:r>
            <a:r>
              <a:rPr lang="zh-CN" altLang="en-US" sz="3200" dirty="0">
                <a:latin typeface="TSC UKai M TT" pitchFamily="49" charset="-122"/>
                <a:ea typeface="TSC UKai M TT" pitchFamily="49" charset="-122"/>
              </a:rPr>
              <a:t>文化背景</a:t>
            </a:r>
            <a:r>
              <a:rPr lang="en-US" altLang="ja-JP" sz="3200" dirty="0">
                <a:latin typeface="+mj-lt"/>
                <a:ea typeface="TSC UKai M TT" pitchFamily="49" charset="-122"/>
              </a:rPr>
              <a:t>)</a:t>
            </a:r>
            <a:endParaRPr lang="en-US" sz="3200" dirty="0">
              <a:latin typeface="+mj-lt"/>
              <a:ea typeface="TSC UKai M TT" pitchFamily="49" charset="-122"/>
            </a:endParaRPr>
          </a:p>
          <a:p>
            <a:pPr marL="400050" lvl="1" indent="-400050" eaLnBrk="1" hangingPunct="1">
              <a:buFont typeface="+mj-lt"/>
              <a:buAutoNum type="arabicPeriod"/>
            </a:pPr>
            <a:r>
              <a:rPr lang="en-US" sz="3200" dirty="0">
                <a:solidFill>
                  <a:srgbClr val="FFFF00"/>
                </a:solidFill>
                <a:latin typeface="+mj-lt"/>
                <a:ea typeface="TSC UKai M TT" pitchFamily="49" charset="-122"/>
              </a:rPr>
              <a:t>Word</a:t>
            </a:r>
            <a:r>
              <a:rPr lang="en-US" sz="3200" dirty="0">
                <a:latin typeface="+mj-lt"/>
                <a:ea typeface="TSC UKai M TT" pitchFamily="49" charset="-122"/>
              </a:rPr>
              <a:t> </a:t>
            </a:r>
            <a:r>
              <a:rPr lang="en-US" sz="3200" dirty="0">
                <a:solidFill>
                  <a:srgbClr val="FFFF00"/>
                </a:solidFill>
                <a:latin typeface="+mj-lt"/>
                <a:ea typeface="TSC UKai M TT" pitchFamily="49" charset="-122"/>
              </a:rPr>
              <a:t>Study</a:t>
            </a:r>
            <a:r>
              <a:rPr lang="en-US" sz="3200" dirty="0">
                <a:latin typeface="+mj-lt"/>
                <a:ea typeface="TSC UKai M TT" pitchFamily="49" charset="-122"/>
              </a:rPr>
              <a:t> (</a:t>
            </a:r>
            <a:r>
              <a:rPr lang="ja-JP" altLang="en-US" sz="3200" dirty="0">
                <a:latin typeface="TSC UKai M TT" pitchFamily="49" charset="-122"/>
                <a:ea typeface="TSC UKai M TT" pitchFamily="49" charset="-122"/>
              </a:rPr>
              <a:t>字汇的研究</a:t>
            </a:r>
            <a:r>
              <a:rPr lang="en-US" altLang="ja-JP" sz="3200" dirty="0"/>
              <a:t>)</a:t>
            </a:r>
            <a:endParaRPr lang="en-US" sz="3200" dirty="0">
              <a:latin typeface="+mj-lt"/>
              <a:ea typeface="TSC UKai M TT" pitchFamily="49" charset="-122"/>
            </a:endParaRPr>
          </a:p>
          <a:p>
            <a:pPr marL="400050" lvl="1" indent="-400050" eaLnBrk="1" hangingPunct="1">
              <a:buFont typeface="+mj-lt"/>
              <a:buAutoNum type="arabicPeriod"/>
            </a:pPr>
            <a:r>
              <a:rPr lang="en-US" sz="3200" dirty="0">
                <a:solidFill>
                  <a:srgbClr val="FFFF00"/>
                </a:solidFill>
                <a:latin typeface="+mj-lt"/>
                <a:ea typeface="TSC UKai M TT" pitchFamily="49" charset="-122"/>
              </a:rPr>
              <a:t>Grammatical Analysis </a:t>
            </a:r>
            <a:r>
              <a:rPr lang="en-US" sz="3200" dirty="0">
                <a:latin typeface="+mj-lt"/>
                <a:ea typeface="TSC UKai M TT" pitchFamily="49" charset="-122"/>
              </a:rPr>
              <a:t>(</a:t>
            </a:r>
            <a:r>
              <a:rPr lang="ja-JP" altLang="en-US" sz="3200" dirty="0">
                <a:latin typeface="TSC UKai M TT" pitchFamily="49" charset="-122"/>
                <a:ea typeface="TSC UKai M TT" pitchFamily="49" charset="-122"/>
              </a:rPr>
              <a:t>文法的分析</a:t>
            </a:r>
            <a:r>
              <a:rPr lang="en-US" altLang="ja-JP" sz="3200" dirty="0"/>
              <a:t>) </a:t>
            </a:r>
            <a:endParaRPr lang="en-US" sz="2600" dirty="0">
              <a:latin typeface="+mj-lt"/>
              <a:ea typeface="TSC UKai M TT" pitchFamily="49" charset="-122"/>
            </a:endParaRPr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305493" y="152636"/>
            <a:ext cx="8640763" cy="10441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5000"/>
              <a:buFont typeface="Wingdings" pitchFamily="2" charset="2"/>
              <a:buNone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eaLnBrk="1" hangingPunct="1">
              <a:lnSpc>
                <a:spcPct val="80000"/>
              </a:lnSpc>
            </a:pPr>
            <a:r>
              <a:rPr lang="zh-CN" altLang="en-US" dirty="0">
                <a:solidFill>
                  <a:srgbClr val="FFC000"/>
                </a:solidFill>
                <a:ea typeface="TSC UKai M TT" pitchFamily="49" charset="-122"/>
              </a:rPr>
              <a:t>一般释经学的原则</a:t>
            </a:r>
          </a:p>
          <a:p>
            <a:pPr eaLnBrk="1" hangingPunct="1">
              <a:lnSpc>
                <a:spcPct val="80000"/>
              </a:lnSpc>
            </a:pPr>
            <a:r>
              <a:rPr lang="en-US" altLang="zh-TW" dirty="0">
                <a:ea typeface="TSC UKai M TT" pitchFamily="49" charset="-122"/>
              </a:rPr>
              <a:t>General Hermeneutical Principles</a:t>
            </a:r>
          </a:p>
          <a:p>
            <a:pPr eaLnBrk="1" hangingPunct="1">
              <a:lnSpc>
                <a:spcPct val="80000"/>
              </a:lnSpc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2943451"/>
      </p:ext>
    </p:extLst>
  </p:cSld>
  <p:clrMapOvr>
    <a:masterClrMapping/>
  </p:clrMapOvr>
</p:sld>
</file>

<file path=ppt/theme/theme1.xml><?xml version="1.0" encoding="utf-8"?>
<a:theme xmlns:a="http://schemas.openxmlformats.org/drawingml/2006/main" name="Orbit">
  <a:themeElements>
    <a:clrScheme name="Orbit 1">
      <a:dk1>
        <a:srgbClr val="010199"/>
      </a:dk1>
      <a:lt1>
        <a:srgbClr val="FFFFFF"/>
      </a:lt1>
      <a:dk2>
        <a:srgbClr val="000000"/>
      </a:dk2>
      <a:lt2>
        <a:srgbClr val="B2B2B2"/>
      </a:lt2>
      <a:accent1>
        <a:srgbClr val="3399FF"/>
      </a:accent1>
      <a:accent2>
        <a:srgbClr val="666699"/>
      </a:accent2>
      <a:accent3>
        <a:srgbClr val="AAAAAA"/>
      </a:accent3>
      <a:accent4>
        <a:srgbClr val="DADADA"/>
      </a:accent4>
      <a:accent5>
        <a:srgbClr val="ADCAFF"/>
      </a:accent5>
      <a:accent6>
        <a:srgbClr val="5C5C8A"/>
      </a:accent6>
      <a:hlink>
        <a:srgbClr val="FFFFCC"/>
      </a:hlink>
      <a:folHlink>
        <a:srgbClr val="FFCC66"/>
      </a:folHlink>
    </a:clrScheme>
    <a:fontScheme name="Orbit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lnDef>
  </a:objectDefaults>
  <a:extraClrSchemeLst>
    <a:extraClrScheme>
      <a:clrScheme name="Orbit 1">
        <a:dk1>
          <a:srgbClr val="010199"/>
        </a:dk1>
        <a:lt1>
          <a:srgbClr val="FFFFFF"/>
        </a:lt1>
        <a:dk2>
          <a:srgbClr val="000000"/>
        </a:dk2>
        <a:lt2>
          <a:srgbClr val="B2B2B2"/>
        </a:lt2>
        <a:accent1>
          <a:srgbClr val="3399FF"/>
        </a:accent1>
        <a:accent2>
          <a:srgbClr val="666699"/>
        </a:accent2>
        <a:accent3>
          <a:srgbClr val="AAAAAA"/>
        </a:accent3>
        <a:accent4>
          <a:srgbClr val="DADADA"/>
        </a:accent4>
        <a:accent5>
          <a:srgbClr val="ADCAFF"/>
        </a:accent5>
        <a:accent6>
          <a:srgbClr val="5C5C8A"/>
        </a:accent6>
        <a:hlink>
          <a:srgbClr val="FFFFCC"/>
        </a:hlink>
        <a:folHlink>
          <a:srgbClr val="FFCC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2">
        <a:dk1>
          <a:srgbClr val="008000"/>
        </a:dk1>
        <a:lt1>
          <a:srgbClr val="FFFFFF"/>
        </a:lt1>
        <a:dk2>
          <a:srgbClr val="003300"/>
        </a:dk2>
        <a:lt2>
          <a:srgbClr val="C0C0C0"/>
        </a:lt2>
        <a:accent1>
          <a:srgbClr val="99CC00"/>
        </a:accent1>
        <a:accent2>
          <a:srgbClr val="527C3A"/>
        </a:accent2>
        <a:accent3>
          <a:srgbClr val="AAADAA"/>
        </a:accent3>
        <a:accent4>
          <a:srgbClr val="DADADA"/>
        </a:accent4>
        <a:accent5>
          <a:srgbClr val="CAE2AA"/>
        </a:accent5>
        <a:accent6>
          <a:srgbClr val="497034"/>
        </a:accent6>
        <a:hlink>
          <a:srgbClr val="33CC33"/>
        </a:hlink>
        <a:folHlink>
          <a:srgbClr val="C1FF8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3">
        <a:dk1>
          <a:srgbClr val="000066"/>
        </a:dk1>
        <a:lt1>
          <a:srgbClr val="FFFFFF"/>
        </a:lt1>
        <a:dk2>
          <a:srgbClr val="000099"/>
        </a:dk2>
        <a:lt2>
          <a:srgbClr val="9FBFFF"/>
        </a:lt2>
        <a:accent1>
          <a:srgbClr val="0099CC"/>
        </a:accent1>
        <a:accent2>
          <a:srgbClr val="00CC66"/>
        </a:accent2>
        <a:accent3>
          <a:srgbClr val="AAAACA"/>
        </a:accent3>
        <a:accent4>
          <a:srgbClr val="DADADA"/>
        </a:accent4>
        <a:accent5>
          <a:srgbClr val="AACAE2"/>
        </a:accent5>
        <a:accent6>
          <a:srgbClr val="00B95C"/>
        </a:accent6>
        <a:hlink>
          <a:srgbClr val="00FFFF"/>
        </a:hlink>
        <a:folHlink>
          <a:srgbClr val="CDE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4">
        <a:dk1>
          <a:srgbClr val="00ACA8"/>
        </a:dk1>
        <a:lt1>
          <a:srgbClr val="FFFFFF"/>
        </a:lt1>
        <a:dk2>
          <a:srgbClr val="006666"/>
        </a:dk2>
        <a:lt2>
          <a:srgbClr val="FFFF99"/>
        </a:lt2>
        <a:accent1>
          <a:srgbClr val="0099CC"/>
        </a:accent1>
        <a:accent2>
          <a:srgbClr val="6D6FC7"/>
        </a:accent2>
        <a:accent3>
          <a:srgbClr val="AAB8B8"/>
        </a:accent3>
        <a:accent4>
          <a:srgbClr val="DADADA"/>
        </a:accent4>
        <a:accent5>
          <a:srgbClr val="AACAE2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5">
        <a:dk1>
          <a:srgbClr val="BA0023"/>
        </a:dk1>
        <a:lt1>
          <a:srgbClr val="FFFFFF"/>
        </a:lt1>
        <a:dk2>
          <a:srgbClr val="800000"/>
        </a:dk2>
        <a:lt2>
          <a:srgbClr val="FFFF99"/>
        </a:lt2>
        <a:accent1>
          <a:srgbClr val="FF6600"/>
        </a:accent1>
        <a:accent2>
          <a:srgbClr val="C5543D"/>
        </a:accent2>
        <a:accent3>
          <a:srgbClr val="C0AAAA"/>
        </a:accent3>
        <a:accent4>
          <a:srgbClr val="DADADA"/>
        </a:accent4>
        <a:accent5>
          <a:srgbClr val="FFB8AA"/>
        </a:accent5>
        <a:accent6>
          <a:srgbClr val="B24B36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6">
        <a:dk1>
          <a:srgbClr val="6D776E"/>
        </a:dk1>
        <a:lt1>
          <a:srgbClr val="FFFFFF"/>
        </a:lt1>
        <a:dk2>
          <a:srgbClr val="575863"/>
        </a:dk2>
        <a:lt2>
          <a:srgbClr val="DDDDDD"/>
        </a:lt2>
        <a:accent1>
          <a:srgbClr val="0099CC"/>
        </a:accent1>
        <a:accent2>
          <a:srgbClr val="939EA9"/>
        </a:accent2>
        <a:accent3>
          <a:srgbClr val="B4B4B7"/>
        </a:accent3>
        <a:accent4>
          <a:srgbClr val="DADADA"/>
        </a:accent4>
        <a:accent5>
          <a:srgbClr val="AACAE2"/>
        </a:accent5>
        <a:accent6>
          <a:srgbClr val="858F99"/>
        </a:accent6>
        <a:hlink>
          <a:srgbClr val="FFCC00"/>
        </a:hlink>
        <a:folHlink>
          <a:srgbClr val="BD894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7">
        <a:dk1>
          <a:srgbClr val="A28A84"/>
        </a:dk1>
        <a:lt1>
          <a:srgbClr val="FFFFFF"/>
        </a:lt1>
        <a:dk2>
          <a:srgbClr val="765E58"/>
        </a:dk2>
        <a:lt2>
          <a:srgbClr val="DDDDDD"/>
        </a:lt2>
        <a:accent1>
          <a:srgbClr val="CC6600"/>
        </a:accent1>
        <a:accent2>
          <a:srgbClr val="CC9900"/>
        </a:accent2>
        <a:accent3>
          <a:srgbClr val="BDB6B4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FFCC00"/>
        </a:hlink>
        <a:folHlink>
          <a:srgbClr val="FFFFB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8">
        <a:dk1>
          <a:srgbClr val="000000"/>
        </a:dk1>
        <a:lt1>
          <a:srgbClr val="C5D9ED"/>
        </a:lt1>
        <a:dk2>
          <a:srgbClr val="000000"/>
        </a:dk2>
        <a:lt2>
          <a:srgbClr val="FFFFFF"/>
        </a:lt2>
        <a:accent1>
          <a:srgbClr val="F3F6FF"/>
        </a:accent1>
        <a:accent2>
          <a:srgbClr val="33CCCC"/>
        </a:accent2>
        <a:accent3>
          <a:srgbClr val="DFE9F4"/>
        </a:accent3>
        <a:accent4>
          <a:srgbClr val="000000"/>
        </a:accent4>
        <a:accent5>
          <a:srgbClr val="F8FAFF"/>
        </a:accent5>
        <a:accent6>
          <a:srgbClr val="2DB9B9"/>
        </a:accent6>
        <a:hlink>
          <a:srgbClr val="0000FF"/>
        </a:hlink>
        <a:folHlink>
          <a:srgbClr val="00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rbit 9">
        <a:dk1>
          <a:srgbClr val="FFFFFF"/>
        </a:dk1>
        <a:lt1>
          <a:srgbClr val="FFFFFF"/>
        </a:lt1>
        <a:dk2>
          <a:srgbClr val="AAAAC6"/>
        </a:dk2>
        <a:lt2>
          <a:srgbClr val="FFFFCC"/>
        </a:lt2>
        <a:accent1>
          <a:srgbClr val="66667E"/>
        </a:accent1>
        <a:accent2>
          <a:srgbClr val="629157"/>
        </a:accent2>
        <a:accent3>
          <a:srgbClr val="D2D2DF"/>
        </a:accent3>
        <a:accent4>
          <a:srgbClr val="DADADA"/>
        </a:accent4>
        <a:accent5>
          <a:srgbClr val="B8B8C0"/>
        </a:accent5>
        <a:accent6>
          <a:srgbClr val="58834E"/>
        </a:accent6>
        <a:hlink>
          <a:srgbClr val="6600CC"/>
        </a:hlink>
        <a:folHlink>
          <a:srgbClr val="3399FF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Orbit</Template>
  <TotalTime>32051</TotalTime>
  <Words>1855</Words>
  <Application>Microsoft Office PowerPoint</Application>
  <PresentationFormat>On-screen Show (4:3)</PresentationFormat>
  <Paragraphs>257</Paragraphs>
  <Slides>23</Slides>
  <Notes>23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9" baseType="lpstr">
      <vt:lpstr>DFKai-SB</vt:lpstr>
      <vt:lpstr>TSC UKai M TT</vt:lpstr>
      <vt:lpstr>Arial</vt:lpstr>
      <vt:lpstr>Times New Roman</vt:lpstr>
      <vt:lpstr>Wingdings</vt:lpstr>
      <vt:lpstr>Orbit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Bible Exposition</dc:title>
  <dc:creator>dell</dc:creator>
  <cp:lastModifiedBy>Iho Tree</cp:lastModifiedBy>
  <cp:revision>1537</cp:revision>
  <cp:lastPrinted>2023-06-24T02:14:55Z</cp:lastPrinted>
  <dcterms:created xsi:type="dcterms:W3CDTF">1998-11-23T20:04:09Z</dcterms:created>
  <dcterms:modified xsi:type="dcterms:W3CDTF">2025-03-25T01:22:55Z</dcterms:modified>
</cp:coreProperties>
</file>